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5"/>
  </p:notesMasterIdLst>
  <p:handoutMasterIdLst>
    <p:handoutMasterId r:id="rId28"/>
  </p:handoutMasterIdLst>
  <p:sldIdLst>
    <p:sldId id="256" r:id="rId4"/>
    <p:sldId id="259" r:id="rId6"/>
    <p:sldId id="284" r:id="rId7"/>
    <p:sldId id="263" r:id="rId8"/>
    <p:sldId id="267" r:id="rId9"/>
    <p:sldId id="264" r:id="rId10"/>
    <p:sldId id="268" r:id="rId11"/>
    <p:sldId id="285" r:id="rId12"/>
    <p:sldId id="261" r:id="rId13"/>
    <p:sldId id="279" r:id="rId14"/>
    <p:sldId id="265" r:id="rId15"/>
    <p:sldId id="266" r:id="rId16"/>
    <p:sldId id="286" r:id="rId17"/>
    <p:sldId id="262" r:id="rId18"/>
    <p:sldId id="276" r:id="rId19"/>
    <p:sldId id="270" r:id="rId20"/>
    <p:sldId id="274" r:id="rId21"/>
    <p:sldId id="287" r:id="rId22"/>
    <p:sldId id="272" r:id="rId23"/>
    <p:sldId id="260" r:id="rId24"/>
    <p:sldId id="278" r:id="rId25"/>
    <p:sldId id="280" r:id="rId26"/>
    <p:sldId id="288" r:id="rId27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4367"/>
    <a:srgbClr val="1D4865"/>
    <a:srgbClr val="1D4971"/>
    <a:srgbClr val="51B3CD"/>
    <a:srgbClr val="83C2DB"/>
    <a:srgbClr val="2980B4"/>
    <a:srgbClr val="4287C6"/>
    <a:srgbClr val="278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-1218" y="-3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png>
</file>

<file path=ppt/media/image13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02412" y="1731661"/>
            <a:ext cx="8139178" cy="674375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405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02444" y="2674144"/>
            <a:ext cx="8139113" cy="601028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0" y="1333829"/>
            <a:ext cx="3655181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0" y="1999034"/>
            <a:ext cx="3655181" cy="264321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3829"/>
            <a:ext cx="3673182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034"/>
            <a:ext cx="3673182" cy="264321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3124012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00"/>
            <a:ext cx="4629150" cy="405288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3124012" cy="28586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  <a:lvl6pPr marL="1714500" indent="0">
              <a:buNone/>
              <a:defRPr sz="1100"/>
            </a:lvl6pPr>
            <a:lvl7pPr marL="2057400" indent="0">
              <a:buNone/>
              <a:defRPr sz="1100"/>
            </a:lvl7pPr>
            <a:lvl8pPr marL="2400300" indent="0">
              <a:buNone/>
              <a:defRPr sz="1100"/>
            </a:lvl8pPr>
            <a:lvl9pPr marL="2743200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43"/>
            <a:ext cx="7886700" cy="435887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02412" y="435919"/>
            <a:ext cx="8139178" cy="486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502444" y="1131094"/>
            <a:ext cx="8139113" cy="3561874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30079" y="545783"/>
            <a:ext cx="2948940" cy="836295"/>
          </a:xfrm>
        </p:spPr>
        <p:txBody>
          <a:bodyPr anchor="ctr" anchorCtr="0"/>
          <a:lstStyle>
            <a:lvl1pPr>
              <a:defRPr sz="24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3853815" y="545783"/>
            <a:ext cx="4629150" cy="4052411"/>
          </a:xfrm>
        </p:spPr>
        <p:txBody>
          <a:bodyPr/>
          <a:lstStyle>
            <a:lvl1pPr>
              <a:defRPr sz="1800">
                <a:latin typeface="+mn-ea"/>
                <a:ea typeface="+mn-ea"/>
              </a:defRPr>
            </a:lvl1pPr>
            <a:lvl2pPr marL="342900" indent="0">
              <a:buNone/>
              <a:defRPr sz="18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800">
                <a:latin typeface="+mn-ea"/>
                <a:ea typeface="+mn-ea"/>
              </a:defRPr>
            </a:lvl4pPr>
            <a:lvl5pPr>
              <a:defRPr sz="1800">
                <a:latin typeface="+mn-ea"/>
                <a:ea typeface="+mn-ea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630079" y="1679734"/>
            <a:ext cx="2948940" cy="2918936"/>
          </a:xfrm>
        </p:spPr>
        <p:txBody>
          <a:bodyPr/>
          <a:lstStyle>
            <a:lvl1pPr marL="257175" indent="-257175">
              <a:buFont typeface="Arial" panose="020B0604020202020204" pitchFamily="34" charset="0"/>
              <a:buChar char="•"/>
              <a:defRPr sz="1800">
                <a:latin typeface="+mn-ea"/>
                <a:ea typeface="+mn-ea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502444" y="4203859"/>
            <a:ext cx="8139113" cy="418624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502444" y="481013"/>
            <a:ext cx="8139113" cy="3417094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3429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7334" cy="5151120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3429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350996" y="423863"/>
            <a:ext cx="4050030" cy="4295775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4715828" y="423863"/>
            <a:ext cx="4050030" cy="4295775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02412" y="467693"/>
            <a:ext cx="8139178" cy="674375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502412" y="435919"/>
            <a:ext cx="8139178" cy="486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502444" y="1131094"/>
            <a:ext cx="8139113" cy="3561874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1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3.jpeg"/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387576" y="1582090"/>
            <a:ext cx="5340191" cy="715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4200" b="1">
                <a:solidFill>
                  <a:srgbClr val="1B4367"/>
                </a:solidFill>
                <a:cs typeface="+mn-ea"/>
                <a:sym typeface="+mn-lt"/>
              </a:rPr>
              <a:t>简约</a:t>
            </a:r>
            <a:r>
              <a:rPr lang="zh-CN" altLang="en-US" sz="4200" b="1" smtClean="0">
                <a:solidFill>
                  <a:srgbClr val="1B4367"/>
                </a:solidFill>
                <a:cs typeface="+mn-ea"/>
                <a:sym typeface="+mn-lt"/>
              </a:rPr>
              <a:t>毕业学术答辩</a:t>
            </a:r>
            <a:endParaRPr lang="zh-CN" altLang="en-US" sz="42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075" name="文本框 3074"/>
          <p:cNvSpPr txBox="1"/>
          <p:nvPr/>
        </p:nvSpPr>
        <p:spPr>
          <a:xfrm>
            <a:off x="3404878" y="3196479"/>
            <a:ext cx="3461808" cy="252730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lvl="0" eaLnBrk="0" hangingPunct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汇报人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：青课     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汇报时间：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年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月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04509" y="2280748"/>
            <a:ext cx="5358765" cy="29238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eaLnBrk="0" latinLnBrk="0" hangingPunct="0"/>
            <a:r>
              <a:rPr lang="en-US" altLang="zh-CN" sz="1450" dirty="0">
                <a:solidFill>
                  <a:srgbClr val="1B4367"/>
                </a:solidFill>
                <a:cs typeface="+mn-ea"/>
                <a:sym typeface="+mn-lt"/>
              </a:rPr>
              <a:t>THE PROFESSIONAL</a:t>
            </a:r>
            <a:r>
              <a:rPr lang="zh-CN" altLang="en-US" sz="1450" dirty="0">
                <a:solidFill>
                  <a:srgbClr val="1B4367"/>
                </a:solidFill>
                <a:cs typeface="+mn-ea"/>
                <a:sym typeface="+mn-lt"/>
              </a:rPr>
              <a:t> </a:t>
            </a:r>
            <a:r>
              <a:rPr lang="en-US" altLang="zh-CN" sz="1450" dirty="0">
                <a:solidFill>
                  <a:srgbClr val="1B4367"/>
                </a:solidFill>
                <a:cs typeface="+mn-ea"/>
                <a:sym typeface="+mn-lt"/>
              </a:rPr>
              <a:t>POWERPOINT</a:t>
            </a:r>
            <a:r>
              <a:rPr lang="zh-CN" altLang="en-US" sz="1450" dirty="0">
                <a:solidFill>
                  <a:srgbClr val="1B4367"/>
                </a:solidFill>
                <a:cs typeface="+mn-ea"/>
                <a:sym typeface="+mn-lt"/>
              </a:rPr>
              <a:t> </a:t>
            </a:r>
            <a:r>
              <a:rPr lang="en-US" altLang="zh-CN" sz="1450" dirty="0">
                <a:solidFill>
                  <a:srgbClr val="1B4367"/>
                </a:solidFill>
                <a:cs typeface="+mn-ea"/>
                <a:sym typeface="+mn-lt"/>
              </a:rPr>
              <a:t>TEMPLATES</a:t>
            </a:r>
            <a:endParaRPr lang="en-US" altLang="zh-CN" sz="145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3458668" y="2626926"/>
            <a:ext cx="3336584" cy="30646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学院</a:t>
            </a:r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系</a:t>
            </a:r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年级</a:t>
            </a:r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班       专业：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信息</a:t>
            </a:r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25" name="M01-06-002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97307" y="-75826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51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151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651"/>
                            </p:stCondLst>
                            <p:childTnLst>
                              <p:par>
                                <p:cTn id="2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5"/>
                </p:tgtEl>
              </p:cMediaNode>
            </p:audio>
          </p:childTnLst>
        </p:cTn>
      </p:par>
    </p:tnLst>
    <p:bldLst>
      <p:bldP spid="7" grpId="0"/>
      <p:bldP spid="3075" grpId="0" bldLvl="0" animBg="1"/>
      <p:bldP spid="9" grpId="0"/>
      <p:bldP spid="1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组合 74"/>
          <p:cNvGrpSpPr/>
          <p:nvPr/>
        </p:nvGrpSpPr>
        <p:grpSpPr>
          <a:xfrm>
            <a:off x="4670735" y="781544"/>
            <a:ext cx="2694623" cy="885632"/>
            <a:chOff x="6178340" y="1457775"/>
            <a:chExt cx="3592830" cy="1180840"/>
          </a:xfrm>
        </p:grpSpPr>
        <p:sp>
          <p:nvSpPr>
            <p:cNvPr id="86" name="文本框 85"/>
            <p:cNvSpPr txBox="1"/>
            <p:nvPr/>
          </p:nvSpPr>
          <p:spPr>
            <a:xfrm>
              <a:off x="6178340" y="1746065"/>
              <a:ext cx="3592830" cy="892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在此输入相关文字，在此输入相关文字，在此输入相关文字，在此输入相关文字，在此输入相关文字，在此输入相关文字， 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TextBox 1956"/>
            <p:cNvSpPr/>
            <p:nvPr/>
          </p:nvSpPr>
          <p:spPr>
            <a:xfrm>
              <a:off x="6182151" y="1457775"/>
              <a:ext cx="1921944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lang="zh-CN" altLang="en-US" b="1" dirty="0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4672685" y="2550417"/>
            <a:ext cx="2694623" cy="885632"/>
            <a:chOff x="6180940" y="3828220"/>
            <a:chExt cx="3592830" cy="1180840"/>
          </a:xfrm>
        </p:grpSpPr>
        <p:sp>
          <p:nvSpPr>
            <p:cNvPr id="6" name="文本框 5"/>
            <p:cNvSpPr txBox="1"/>
            <p:nvPr/>
          </p:nvSpPr>
          <p:spPr>
            <a:xfrm>
              <a:off x="6180940" y="4116510"/>
              <a:ext cx="3592830" cy="892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在此输入相关文字，在此输入相关文字，在此输入相关文字，在此输入相关文字，在此输入相关文字，在此输入相关文字， 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TextBox 1956"/>
            <p:cNvSpPr/>
            <p:nvPr/>
          </p:nvSpPr>
          <p:spPr>
            <a:xfrm>
              <a:off x="6184751" y="3828220"/>
              <a:ext cx="2086684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lang="zh-CN" altLang="en-US" b="1" dirty="0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11" name="直接连接符 10"/>
          <p:cNvCxnSpPr>
            <a:stCxn id="56" idx="0"/>
          </p:cNvCxnSpPr>
          <p:nvPr/>
        </p:nvCxnSpPr>
        <p:spPr>
          <a:xfrm>
            <a:off x="4312404" y="881485"/>
            <a:ext cx="0" cy="3349214"/>
          </a:xfrm>
          <a:prstGeom prst="line">
            <a:avLst/>
          </a:prstGeom>
          <a:ln w="9525">
            <a:solidFill>
              <a:srgbClr val="1B436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3964898" y="3418271"/>
            <a:ext cx="686184" cy="694853"/>
            <a:chOff x="5237224" y="4937554"/>
            <a:chExt cx="914912" cy="926470"/>
          </a:xfrm>
          <a:solidFill>
            <a:schemeClr val="bg1"/>
          </a:solidFill>
        </p:grpSpPr>
        <p:sp>
          <p:nvSpPr>
            <p:cNvPr id="65" name="Freeform 1812"/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0" name="Rectangle 6"/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1" name="Freeform 7"/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2" name="Rectangle 8"/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3" name="Rectangle 9"/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4" name="Freeform 10"/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3964898" y="768428"/>
            <a:ext cx="686184" cy="694853"/>
            <a:chOff x="5237224" y="1404429"/>
            <a:chExt cx="914912" cy="926470"/>
          </a:xfrm>
          <a:solidFill>
            <a:schemeClr val="bg1"/>
          </a:solidFill>
        </p:grpSpPr>
        <p:sp>
          <p:nvSpPr>
            <p:cNvPr id="56" name="Freeform 1812"/>
            <p:cNvSpPr/>
            <p:nvPr/>
          </p:nvSpPr>
          <p:spPr>
            <a:xfrm>
              <a:off x="5237224" y="1404429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414070" y="1669201"/>
              <a:ext cx="567104" cy="386174"/>
              <a:chOff x="5842315" y="2065986"/>
              <a:chExt cx="592138" cy="403225"/>
            </a:xfrm>
            <a:grpFill/>
          </p:grpSpPr>
          <p:sp>
            <p:nvSpPr>
              <p:cNvPr id="36" name="Oval 14"/>
              <p:cNvSpPr>
                <a:spLocks noChangeArrowheads="1"/>
              </p:cNvSpPr>
              <p:nvPr/>
            </p:nvSpPr>
            <p:spPr bwMode="auto">
              <a:xfrm>
                <a:off x="6050278" y="2065986"/>
                <a:ext cx="174625" cy="171450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5842315" y="2112023"/>
                <a:ext cx="592138" cy="357188"/>
                <a:chOff x="5543551" y="2033588"/>
                <a:chExt cx="592138" cy="357188"/>
              </a:xfrm>
              <a:grpFill/>
            </p:grpSpPr>
            <p:sp>
              <p:nvSpPr>
                <p:cNvPr id="38" name="Freeform 15"/>
                <p:cNvSpPr/>
                <p:nvPr/>
              </p:nvSpPr>
              <p:spPr bwMode="auto">
                <a:xfrm>
                  <a:off x="5681664" y="2170113"/>
                  <a:ext cx="315913" cy="220663"/>
                </a:xfrm>
                <a:custGeom>
                  <a:avLst/>
                  <a:gdLst>
                    <a:gd name="T0" fmla="*/ 219 w 219"/>
                    <a:gd name="T1" fmla="*/ 93 h 154"/>
                    <a:gd name="T2" fmla="*/ 156 w 219"/>
                    <a:gd name="T3" fmla="*/ 0 h 154"/>
                    <a:gd name="T4" fmla="*/ 110 w 219"/>
                    <a:gd name="T5" fmla="*/ 125 h 154"/>
                    <a:gd name="T6" fmla="*/ 64 w 219"/>
                    <a:gd name="T7" fmla="*/ 0 h 154"/>
                    <a:gd name="T8" fmla="*/ 0 w 219"/>
                    <a:gd name="T9" fmla="*/ 93 h 154"/>
                    <a:gd name="T10" fmla="*/ 0 w 219"/>
                    <a:gd name="T11" fmla="*/ 96 h 154"/>
                    <a:gd name="T12" fmla="*/ 0 w 219"/>
                    <a:gd name="T13" fmla="*/ 97 h 154"/>
                    <a:gd name="T14" fmla="*/ 110 w 219"/>
                    <a:gd name="T15" fmla="*/ 154 h 154"/>
                    <a:gd name="T16" fmla="*/ 219 w 219"/>
                    <a:gd name="T17" fmla="*/ 97 h 154"/>
                    <a:gd name="T18" fmla="*/ 219 w 219"/>
                    <a:gd name="T19" fmla="*/ 96 h 154"/>
                    <a:gd name="T20" fmla="*/ 219 w 219"/>
                    <a:gd name="T21" fmla="*/ 93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9" h="154">
                      <a:moveTo>
                        <a:pt x="219" y="93"/>
                      </a:moveTo>
                      <a:cubicBezTo>
                        <a:pt x="217" y="52"/>
                        <a:pt x="191" y="16"/>
                        <a:pt x="156" y="0"/>
                      </a:cubicBezTo>
                      <a:cubicBezTo>
                        <a:pt x="110" y="125"/>
                        <a:pt x="110" y="125"/>
                        <a:pt x="110" y="125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28" y="16"/>
                        <a:pt x="2" y="52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0" y="96"/>
                        <a:pt x="0" y="97"/>
                        <a:pt x="0" y="97"/>
                      </a:cubicBezTo>
                      <a:cubicBezTo>
                        <a:pt x="1" y="122"/>
                        <a:pt x="50" y="154"/>
                        <a:pt x="110" y="154"/>
                      </a:cubicBezTo>
                      <a:cubicBezTo>
                        <a:pt x="169" y="154"/>
                        <a:pt x="218" y="122"/>
                        <a:pt x="219" y="97"/>
                      </a:cubicBezTo>
                      <a:cubicBezTo>
                        <a:pt x="219" y="97"/>
                        <a:pt x="219" y="96"/>
                        <a:pt x="219" y="96"/>
                      </a:cubicBezTo>
                      <a:cubicBezTo>
                        <a:pt x="219" y="95"/>
                        <a:pt x="219" y="94"/>
                        <a:pt x="219" y="9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 16"/>
                <p:cNvSpPr/>
                <p:nvPr/>
              </p:nvSpPr>
              <p:spPr bwMode="auto">
                <a:xfrm>
                  <a:off x="5824539" y="2165351"/>
                  <a:ext cx="31750" cy="31750"/>
                </a:xfrm>
                <a:custGeom>
                  <a:avLst/>
                  <a:gdLst>
                    <a:gd name="T0" fmla="*/ 10 w 20"/>
                    <a:gd name="T1" fmla="*/ 0 h 20"/>
                    <a:gd name="T2" fmla="*/ 20 w 20"/>
                    <a:gd name="T3" fmla="*/ 10 h 20"/>
                    <a:gd name="T4" fmla="*/ 10 w 20"/>
                    <a:gd name="T5" fmla="*/ 20 h 20"/>
                    <a:gd name="T6" fmla="*/ 0 w 20"/>
                    <a:gd name="T7" fmla="*/ 10 h 20"/>
                    <a:gd name="T8" fmla="*/ 10 w 20"/>
                    <a:gd name="T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0" y="0"/>
                      </a:moveTo>
                      <a:lnTo>
                        <a:pt x="20" y="10"/>
                      </a:lnTo>
                      <a:lnTo>
                        <a:pt x="10" y="20"/>
                      </a:lnTo>
                      <a:lnTo>
                        <a:pt x="0" y="1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17"/>
                <p:cNvSpPr/>
                <p:nvPr/>
              </p:nvSpPr>
              <p:spPr bwMode="auto">
                <a:xfrm>
                  <a:off x="5816601" y="2197101"/>
                  <a:ext cx="46038" cy="117475"/>
                </a:xfrm>
                <a:custGeom>
                  <a:avLst/>
                  <a:gdLst>
                    <a:gd name="T0" fmla="*/ 21 w 29"/>
                    <a:gd name="T1" fmla="*/ 6 h 74"/>
                    <a:gd name="T2" fmla="*/ 15 w 29"/>
                    <a:gd name="T3" fmla="*/ 0 h 74"/>
                    <a:gd name="T4" fmla="*/ 7 w 29"/>
                    <a:gd name="T5" fmla="*/ 6 h 74"/>
                    <a:gd name="T6" fmla="*/ 0 w 29"/>
                    <a:gd name="T7" fmla="*/ 37 h 74"/>
                    <a:gd name="T8" fmla="*/ 15 w 29"/>
                    <a:gd name="T9" fmla="*/ 74 h 74"/>
                    <a:gd name="T10" fmla="*/ 29 w 29"/>
                    <a:gd name="T11" fmla="*/ 37 h 74"/>
                    <a:gd name="T12" fmla="*/ 21 w 29"/>
                    <a:gd name="T13" fmla="*/ 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74">
                      <a:moveTo>
                        <a:pt x="21" y="6"/>
                      </a:moveTo>
                      <a:lnTo>
                        <a:pt x="15" y="0"/>
                      </a:lnTo>
                      <a:lnTo>
                        <a:pt x="7" y="6"/>
                      </a:lnTo>
                      <a:lnTo>
                        <a:pt x="0" y="37"/>
                      </a:lnTo>
                      <a:lnTo>
                        <a:pt x="15" y="74"/>
                      </a:lnTo>
                      <a:lnTo>
                        <a:pt x="29" y="37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 18"/>
                <p:cNvSpPr/>
                <p:nvPr/>
              </p:nvSpPr>
              <p:spPr bwMode="auto">
                <a:xfrm>
                  <a:off x="5956301" y="2033588"/>
                  <a:ext cx="127000" cy="125413"/>
                </a:xfrm>
                <a:custGeom>
                  <a:avLst/>
                  <a:gdLst>
                    <a:gd name="T0" fmla="*/ 88 w 88"/>
                    <a:gd name="T1" fmla="*/ 44 h 87"/>
                    <a:gd name="T2" fmla="*/ 44 w 88"/>
                    <a:gd name="T3" fmla="*/ 0 h 87"/>
                    <a:gd name="T4" fmla="*/ 0 w 88"/>
                    <a:gd name="T5" fmla="*/ 44 h 87"/>
                    <a:gd name="T6" fmla="*/ 44 w 88"/>
                    <a:gd name="T7" fmla="*/ 87 h 87"/>
                    <a:gd name="T8" fmla="*/ 88 w 88"/>
                    <a:gd name="T9" fmla="*/ 4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87">
                      <a:moveTo>
                        <a:pt x="88" y="44"/>
                      </a:moveTo>
                      <a:cubicBezTo>
                        <a:pt x="88" y="19"/>
                        <a:pt x="68" y="0"/>
                        <a:pt x="44" y="0"/>
                      </a:cubicBezTo>
                      <a:cubicBezTo>
                        <a:pt x="20" y="0"/>
                        <a:pt x="1" y="19"/>
                        <a:pt x="0" y="44"/>
                      </a:cubicBezTo>
                      <a:cubicBezTo>
                        <a:pt x="0" y="68"/>
                        <a:pt x="20" y="87"/>
                        <a:pt x="44" y="87"/>
                      </a:cubicBezTo>
                      <a:cubicBezTo>
                        <a:pt x="68" y="87"/>
                        <a:pt x="88" y="68"/>
                        <a:pt x="88" y="4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 19"/>
                <p:cNvSpPr/>
                <p:nvPr/>
              </p:nvSpPr>
              <p:spPr bwMode="auto">
                <a:xfrm>
                  <a:off x="600868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 20"/>
                <p:cNvSpPr/>
                <p:nvPr/>
              </p:nvSpPr>
              <p:spPr bwMode="auto">
                <a:xfrm>
                  <a:off x="600392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6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6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Oval 21"/>
                <p:cNvSpPr>
                  <a:spLocks noChangeArrowheads="1"/>
                </p:cNvSpPr>
                <p:nvPr/>
              </p:nvSpPr>
              <p:spPr bwMode="auto">
                <a:xfrm>
                  <a:off x="5594351" y="2033588"/>
                  <a:ext cx="127000" cy="125413"/>
                </a:xfrm>
                <a:prstGeom prst="ellipse">
                  <a:avLst/>
                </a:pr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Freeform 22"/>
                <p:cNvSpPr/>
                <p:nvPr/>
              </p:nvSpPr>
              <p:spPr bwMode="auto">
                <a:xfrm>
                  <a:off x="5543551" y="2165351"/>
                  <a:ext cx="190500" cy="161925"/>
                </a:xfrm>
                <a:custGeom>
                  <a:avLst/>
                  <a:gdLst>
                    <a:gd name="T0" fmla="*/ 91 w 133"/>
                    <a:gd name="T1" fmla="*/ 100 h 112"/>
                    <a:gd name="T2" fmla="*/ 91 w 133"/>
                    <a:gd name="T3" fmla="*/ 100 h 112"/>
                    <a:gd name="T4" fmla="*/ 91 w 133"/>
                    <a:gd name="T5" fmla="*/ 99 h 112"/>
                    <a:gd name="T6" fmla="*/ 91 w 133"/>
                    <a:gd name="T7" fmla="*/ 96 h 112"/>
                    <a:gd name="T8" fmla="*/ 133 w 133"/>
                    <a:gd name="T9" fmla="*/ 13 h 112"/>
                    <a:gd name="T10" fmla="*/ 114 w 133"/>
                    <a:gd name="T11" fmla="*/ 0 h 112"/>
                    <a:gd name="T12" fmla="*/ 80 w 133"/>
                    <a:gd name="T13" fmla="*/ 92 h 112"/>
                    <a:gd name="T14" fmla="*/ 47 w 133"/>
                    <a:gd name="T15" fmla="*/ 0 h 112"/>
                    <a:gd name="T16" fmla="*/ 0 w 133"/>
                    <a:gd name="T17" fmla="*/ 68 h 112"/>
                    <a:gd name="T18" fmla="*/ 0 w 133"/>
                    <a:gd name="T19" fmla="*/ 70 h 112"/>
                    <a:gd name="T20" fmla="*/ 0 w 133"/>
                    <a:gd name="T21" fmla="*/ 71 h 112"/>
                    <a:gd name="T22" fmla="*/ 80 w 133"/>
                    <a:gd name="T23" fmla="*/ 112 h 112"/>
                    <a:gd name="T24" fmla="*/ 94 w 133"/>
                    <a:gd name="T25" fmla="*/ 112 h 112"/>
                    <a:gd name="T26" fmla="*/ 91 w 133"/>
                    <a:gd name="T27" fmla="*/ 10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112">
                      <a:moveTo>
                        <a:pt x="91" y="100"/>
                      </a:moveTo>
                      <a:cubicBezTo>
                        <a:pt x="91" y="100"/>
                        <a:pt x="91" y="100"/>
                        <a:pt x="91" y="100"/>
                      </a:cubicBezTo>
                      <a:cubicBezTo>
                        <a:pt x="91" y="100"/>
                        <a:pt x="91" y="100"/>
                        <a:pt x="91" y="99"/>
                      </a:cubicBezTo>
                      <a:cubicBezTo>
                        <a:pt x="91" y="98"/>
                        <a:pt x="91" y="97"/>
                        <a:pt x="91" y="96"/>
                      </a:cubicBezTo>
                      <a:cubicBezTo>
                        <a:pt x="93" y="63"/>
                        <a:pt x="108" y="33"/>
                        <a:pt x="133" y="13"/>
                      </a:cubicBezTo>
                      <a:cubicBezTo>
                        <a:pt x="127" y="8"/>
                        <a:pt x="121" y="4"/>
                        <a:pt x="114" y="0"/>
                      </a:cubicBezTo>
                      <a:cubicBezTo>
                        <a:pt x="80" y="92"/>
                        <a:pt x="80" y="92"/>
                        <a:pt x="80" y="92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1" y="12"/>
                        <a:pt x="2" y="38"/>
                        <a:pt x="0" y="68"/>
                      </a:cubicBezTo>
                      <a:cubicBezTo>
                        <a:pt x="0" y="69"/>
                        <a:pt x="0" y="70"/>
                        <a:pt x="0" y="70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" y="90"/>
                        <a:pt x="37" y="112"/>
                        <a:pt x="80" y="112"/>
                      </a:cubicBezTo>
                      <a:cubicBezTo>
                        <a:pt x="85" y="112"/>
                        <a:pt x="89" y="112"/>
                        <a:pt x="94" y="112"/>
                      </a:cubicBezTo>
                      <a:cubicBezTo>
                        <a:pt x="92" y="108"/>
                        <a:pt x="91" y="104"/>
                        <a:pt x="91" y="10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 23"/>
                <p:cNvSpPr/>
                <p:nvPr/>
              </p:nvSpPr>
              <p:spPr bwMode="auto">
                <a:xfrm>
                  <a:off x="564673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Freeform 24"/>
                <p:cNvSpPr/>
                <p:nvPr/>
              </p:nvSpPr>
              <p:spPr bwMode="auto">
                <a:xfrm>
                  <a:off x="564197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5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5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 25"/>
                <p:cNvSpPr/>
                <p:nvPr/>
              </p:nvSpPr>
              <p:spPr bwMode="auto">
                <a:xfrm>
                  <a:off x="5943601" y="2165351"/>
                  <a:ext cx="192088" cy="161925"/>
                </a:xfrm>
                <a:custGeom>
                  <a:avLst/>
                  <a:gdLst>
                    <a:gd name="T0" fmla="*/ 133 w 133"/>
                    <a:gd name="T1" fmla="*/ 69 h 113"/>
                    <a:gd name="T2" fmla="*/ 87 w 133"/>
                    <a:gd name="T3" fmla="*/ 0 h 113"/>
                    <a:gd name="T4" fmla="*/ 53 w 133"/>
                    <a:gd name="T5" fmla="*/ 92 h 113"/>
                    <a:gd name="T6" fmla="*/ 20 w 133"/>
                    <a:gd name="T7" fmla="*/ 0 h 113"/>
                    <a:gd name="T8" fmla="*/ 0 w 133"/>
                    <a:gd name="T9" fmla="*/ 13 h 113"/>
                    <a:gd name="T10" fmla="*/ 22 w 133"/>
                    <a:gd name="T11" fmla="*/ 37 h 113"/>
                    <a:gd name="T12" fmla="*/ 43 w 133"/>
                    <a:gd name="T13" fmla="*/ 96 h 113"/>
                    <a:gd name="T14" fmla="*/ 43 w 133"/>
                    <a:gd name="T15" fmla="*/ 99 h 113"/>
                    <a:gd name="T16" fmla="*/ 43 w 133"/>
                    <a:gd name="T17" fmla="*/ 100 h 113"/>
                    <a:gd name="T18" fmla="*/ 43 w 133"/>
                    <a:gd name="T19" fmla="*/ 100 h 113"/>
                    <a:gd name="T20" fmla="*/ 40 w 133"/>
                    <a:gd name="T21" fmla="*/ 112 h 113"/>
                    <a:gd name="T22" fmla="*/ 53 w 133"/>
                    <a:gd name="T23" fmla="*/ 113 h 113"/>
                    <a:gd name="T24" fmla="*/ 133 w 133"/>
                    <a:gd name="T25" fmla="*/ 71 h 113"/>
                    <a:gd name="T26" fmla="*/ 133 w 133"/>
                    <a:gd name="T27" fmla="*/ 70 h 113"/>
                    <a:gd name="T28" fmla="*/ 133 w 133"/>
                    <a:gd name="T29" fmla="*/ 69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3" h="113">
                      <a:moveTo>
                        <a:pt x="133" y="69"/>
                      </a:moveTo>
                      <a:cubicBezTo>
                        <a:pt x="131" y="38"/>
                        <a:pt x="113" y="12"/>
                        <a:pt x="87" y="0"/>
                      </a:cubicBezTo>
                      <a:cubicBezTo>
                        <a:pt x="53" y="92"/>
                        <a:pt x="53" y="92"/>
                        <a:pt x="53" y="92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3" y="4"/>
                        <a:pt x="6" y="8"/>
                        <a:pt x="0" y="13"/>
                      </a:cubicBezTo>
                      <a:cubicBezTo>
                        <a:pt x="9" y="20"/>
                        <a:pt x="16" y="28"/>
                        <a:pt x="22" y="37"/>
                      </a:cubicBezTo>
                      <a:cubicBezTo>
                        <a:pt x="34" y="55"/>
                        <a:pt x="41" y="75"/>
                        <a:pt x="43" y="96"/>
                      </a:cubicBezTo>
                      <a:cubicBezTo>
                        <a:pt x="43" y="97"/>
                        <a:pt x="43" y="98"/>
                        <a:pt x="43" y="99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4"/>
                        <a:pt x="41" y="108"/>
                        <a:pt x="40" y="112"/>
                      </a:cubicBezTo>
                      <a:cubicBezTo>
                        <a:pt x="44" y="112"/>
                        <a:pt x="49" y="113"/>
                        <a:pt x="53" y="113"/>
                      </a:cubicBezTo>
                      <a:cubicBezTo>
                        <a:pt x="97" y="112"/>
                        <a:pt x="132" y="90"/>
                        <a:pt x="133" y="71"/>
                      </a:cubicBezTo>
                      <a:cubicBezTo>
                        <a:pt x="133" y="71"/>
                        <a:pt x="133" y="71"/>
                        <a:pt x="133" y="70"/>
                      </a:cubicBezTo>
                      <a:cubicBezTo>
                        <a:pt x="133" y="70"/>
                        <a:pt x="133" y="69"/>
                        <a:pt x="133" y="6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71" name="组合 70"/>
          <p:cNvGrpSpPr/>
          <p:nvPr/>
        </p:nvGrpSpPr>
        <p:grpSpPr>
          <a:xfrm>
            <a:off x="3964899" y="1651709"/>
            <a:ext cx="686184" cy="694853"/>
            <a:chOff x="5237226" y="2582137"/>
            <a:chExt cx="914912" cy="926470"/>
          </a:xfrm>
          <a:solidFill>
            <a:schemeClr val="bg1"/>
          </a:solidFill>
        </p:grpSpPr>
        <p:sp>
          <p:nvSpPr>
            <p:cNvPr id="63" name="Freeform 1812"/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443702" y="2786512"/>
              <a:ext cx="478851" cy="491868"/>
              <a:chOff x="5572126" y="3962401"/>
              <a:chExt cx="525463" cy="539750"/>
            </a:xfrm>
            <a:grpFill/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5942014" y="4138613"/>
                <a:ext cx="155575" cy="155575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3964898" y="2534990"/>
            <a:ext cx="686184" cy="694853"/>
            <a:chOff x="5237224" y="3759845"/>
            <a:chExt cx="914912" cy="926470"/>
          </a:xfrm>
          <a:solidFill>
            <a:schemeClr val="bg1"/>
          </a:solidFill>
        </p:grpSpPr>
        <p:sp>
          <p:nvSpPr>
            <p:cNvPr id="64" name="Freeform 1812"/>
            <p:cNvSpPr/>
            <p:nvPr/>
          </p:nvSpPr>
          <p:spPr>
            <a:xfrm>
              <a:off x="5237224" y="3759845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39564" y="3983837"/>
              <a:ext cx="345128" cy="512366"/>
              <a:chOff x="5649914" y="2946401"/>
              <a:chExt cx="360363" cy="534987"/>
            </a:xfrm>
            <a:grpFill/>
          </p:grpSpPr>
          <p:sp>
            <p:nvSpPr>
              <p:cNvPr id="29" name="Freeform 29"/>
              <p:cNvSpPr/>
              <p:nvPr/>
            </p:nvSpPr>
            <p:spPr bwMode="auto">
              <a:xfrm>
                <a:off x="5776914" y="3424238"/>
                <a:ext cx="106363" cy="57150"/>
              </a:xfrm>
              <a:custGeom>
                <a:avLst/>
                <a:gdLst>
                  <a:gd name="T0" fmla="*/ 0 w 74"/>
                  <a:gd name="T1" fmla="*/ 0 h 40"/>
                  <a:gd name="T2" fmla="*/ 37 w 74"/>
                  <a:gd name="T3" fmla="*/ 40 h 40"/>
                  <a:gd name="T4" fmla="*/ 74 w 74"/>
                  <a:gd name="T5" fmla="*/ 0 h 40"/>
                  <a:gd name="T6" fmla="*/ 0 w 74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40">
                    <a:moveTo>
                      <a:pt x="0" y="0"/>
                    </a:moveTo>
                    <a:cubicBezTo>
                      <a:pt x="0" y="22"/>
                      <a:pt x="17" y="40"/>
                      <a:pt x="37" y="40"/>
                    </a:cubicBezTo>
                    <a:cubicBezTo>
                      <a:pt x="57" y="40"/>
                      <a:pt x="74" y="22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5753101" y="3346451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6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6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4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5753101" y="3386138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5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5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3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5649914" y="2946401"/>
                <a:ext cx="360363" cy="385763"/>
              </a:xfrm>
              <a:custGeom>
                <a:avLst/>
                <a:gdLst>
                  <a:gd name="T0" fmla="*/ 250 w 250"/>
                  <a:gd name="T1" fmla="*/ 125 h 268"/>
                  <a:gd name="T2" fmla="*/ 125 w 250"/>
                  <a:gd name="T3" fmla="*/ 0 h 268"/>
                  <a:gd name="T4" fmla="*/ 0 w 250"/>
                  <a:gd name="T5" fmla="*/ 125 h 268"/>
                  <a:gd name="T6" fmla="*/ 72 w 250"/>
                  <a:gd name="T7" fmla="*/ 238 h 268"/>
                  <a:gd name="T8" fmla="*/ 72 w 250"/>
                  <a:gd name="T9" fmla="*/ 244 h 268"/>
                  <a:gd name="T10" fmla="*/ 96 w 250"/>
                  <a:gd name="T11" fmla="*/ 268 h 268"/>
                  <a:gd name="T12" fmla="*/ 154 w 250"/>
                  <a:gd name="T13" fmla="*/ 268 h 268"/>
                  <a:gd name="T14" fmla="*/ 178 w 250"/>
                  <a:gd name="T15" fmla="*/ 244 h 268"/>
                  <a:gd name="T16" fmla="*/ 178 w 250"/>
                  <a:gd name="T17" fmla="*/ 238 h 268"/>
                  <a:gd name="T18" fmla="*/ 250 w 250"/>
                  <a:gd name="T19" fmla="*/ 12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68">
                    <a:moveTo>
                      <a:pt x="250" y="125"/>
                    </a:moveTo>
                    <a:cubicBezTo>
                      <a:pt x="250" y="56"/>
                      <a:pt x="194" y="0"/>
                      <a:pt x="125" y="0"/>
                    </a:cubicBezTo>
                    <a:cubicBezTo>
                      <a:pt x="56" y="0"/>
                      <a:pt x="0" y="56"/>
                      <a:pt x="0" y="125"/>
                    </a:cubicBezTo>
                    <a:cubicBezTo>
                      <a:pt x="0" y="175"/>
                      <a:pt x="30" y="218"/>
                      <a:pt x="72" y="238"/>
                    </a:cubicBezTo>
                    <a:cubicBezTo>
                      <a:pt x="72" y="244"/>
                      <a:pt x="72" y="244"/>
                      <a:pt x="72" y="244"/>
                    </a:cubicBezTo>
                    <a:cubicBezTo>
                      <a:pt x="72" y="257"/>
                      <a:pt x="83" y="268"/>
                      <a:pt x="96" y="268"/>
                    </a:cubicBezTo>
                    <a:cubicBezTo>
                      <a:pt x="154" y="268"/>
                      <a:pt x="154" y="268"/>
                      <a:pt x="154" y="268"/>
                    </a:cubicBezTo>
                    <a:cubicBezTo>
                      <a:pt x="167" y="268"/>
                      <a:pt x="178" y="257"/>
                      <a:pt x="178" y="244"/>
                    </a:cubicBezTo>
                    <a:cubicBezTo>
                      <a:pt x="178" y="238"/>
                      <a:pt x="178" y="238"/>
                      <a:pt x="178" y="238"/>
                    </a:cubicBezTo>
                    <a:cubicBezTo>
                      <a:pt x="221" y="218"/>
                      <a:pt x="250" y="175"/>
                      <a:pt x="250" y="12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6" name="组合 75"/>
          <p:cNvGrpSpPr/>
          <p:nvPr/>
        </p:nvGrpSpPr>
        <p:grpSpPr>
          <a:xfrm>
            <a:off x="1268325" y="1645600"/>
            <a:ext cx="2694623" cy="885632"/>
            <a:chOff x="1641794" y="2573986"/>
            <a:chExt cx="3592830" cy="1180840"/>
          </a:xfrm>
        </p:grpSpPr>
        <p:sp>
          <p:nvSpPr>
            <p:cNvPr id="66" name="文本框 85"/>
            <p:cNvSpPr txBox="1"/>
            <p:nvPr/>
          </p:nvSpPr>
          <p:spPr>
            <a:xfrm>
              <a:off x="1641794" y="2862276"/>
              <a:ext cx="3592830" cy="892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在此输入相关文字，在此输入相关文字，在此输入相关文字在此输入相关文字，在此输入相关文字，在此输入相关文字， 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7" name="TextBox 1956"/>
            <p:cNvSpPr/>
            <p:nvPr/>
          </p:nvSpPr>
          <p:spPr>
            <a:xfrm>
              <a:off x="3438210" y="2573986"/>
              <a:ext cx="1765746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r">
                <a:lnSpc>
                  <a:spcPts val="1500"/>
                </a:lnSpc>
              </a:pPr>
              <a:r>
                <a:rPr lang="zh-CN" altLang="en-US" b="1" dirty="0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1270275" y="3352061"/>
            <a:ext cx="2694623" cy="885631"/>
            <a:chOff x="1644394" y="4873181"/>
            <a:chExt cx="3592830" cy="1180841"/>
          </a:xfrm>
        </p:grpSpPr>
        <p:sp>
          <p:nvSpPr>
            <p:cNvPr id="68" name="文本框 5"/>
            <p:cNvSpPr txBox="1"/>
            <p:nvPr/>
          </p:nvSpPr>
          <p:spPr>
            <a:xfrm>
              <a:off x="1644394" y="5161471"/>
              <a:ext cx="3592830" cy="892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在此输入相关文字，在此输入相关文字，在此输入相关文字，在此输入相关文字，在此输入相关文字，在此输入相关文字， 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9" name="TextBox 1956"/>
            <p:cNvSpPr/>
            <p:nvPr/>
          </p:nvSpPr>
          <p:spPr>
            <a:xfrm>
              <a:off x="3334871" y="4873181"/>
              <a:ext cx="1847934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r">
                <a:lnSpc>
                  <a:spcPts val="1500"/>
                </a:lnSpc>
              </a:pPr>
              <a:r>
                <a:rPr lang="zh-CN" altLang="en-US" b="1" dirty="0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5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75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250"/>
                            </p:stCondLst>
                            <p:childTnLst>
                              <p:par>
                                <p:cTn id="6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2" name="TextBox 29"/>
          <p:cNvSpPr txBox="1">
            <a:spLocks noChangeArrowheads="1"/>
          </p:cNvSpPr>
          <p:nvPr/>
        </p:nvSpPr>
        <p:spPr bwMode="auto">
          <a:xfrm>
            <a:off x="5915025" y="1116807"/>
            <a:ext cx="18669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TextBox 30"/>
          <p:cNvSpPr txBox="1">
            <a:spLocks noChangeArrowheads="1"/>
          </p:cNvSpPr>
          <p:nvPr/>
        </p:nvSpPr>
        <p:spPr bwMode="auto">
          <a:xfrm>
            <a:off x="1325167" y="1116807"/>
            <a:ext cx="186809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TextBox 31"/>
          <p:cNvSpPr txBox="1">
            <a:spLocks noChangeArrowheads="1"/>
          </p:cNvSpPr>
          <p:nvPr/>
        </p:nvSpPr>
        <p:spPr bwMode="auto">
          <a:xfrm>
            <a:off x="965598" y="2518173"/>
            <a:ext cx="186809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32"/>
          <p:cNvSpPr txBox="1">
            <a:spLocks noChangeArrowheads="1"/>
          </p:cNvSpPr>
          <p:nvPr/>
        </p:nvSpPr>
        <p:spPr bwMode="auto">
          <a:xfrm>
            <a:off x="6222206" y="2518173"/>
            <a:ext cx="18669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TextBox 33"/>
          <p:cNvSpPr txBox="1">
            <a:spLocks noChangeArrowheads="1"/>
          </p:cNvSpPr>
          <p:nvPr/>
        </p:nvSpPr>
        <p:spPr bwMode="auto">
          <a:xfrm>
            <a:off x="3600450" y="4007644"/>
            <a:ext cx="18669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7" name="环形箭头 15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3447338 w 3827462"/>
              <a:gd name="T1" fmla="*/ 1008122 h 3827463"/>
              <a:gd name="T2" fmla="*/ 3688519 w 3827462"/>
              <a:gd name="T3" fmla="*/ 1764717 h 3827463"/>
              <a:gd name="T4" fmla="*/ 3820762 w 3827462"/>
              <a:gd name="T5" fmla="*/ 1765838 h 3827463"/>
              <a:gd name="T6" fmla="*/ 3595190 w 3827462"/>
              <a:gd name="T7" fmla="*/ 1927981 h 3827463"/>
              <a:gd name="T8" fmla="*/ 3356355 w 3827462"/>
              <a:gd name="T9" fmla="*/ 1761902 h 3827463"/>
              <a:gd name="T10" fmla="*/ 3488541 w 3827462"/>
              <a:gd name="T11" fmla="*/ 1763023 h 3827463"/>
              <a:gd name="T12" fmla="*/ 3275959 w 3827462"/>
              <a:gd name="T13" fmla="*/ 1109323 h 3827463"/>
              <a:gd name="T14" fmla="*/ 3447338 w 3827462"/>
              <a:gd name="T15" fmla="*/ 1008122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3447338" y="1008122"/>
                </a:moveTo>
                <a:cubicBezTo>
                  <a:pt x="3583647" y="1238955"/>
                  <a:pt x="3666090" y="1497582"/>
                  <a:pt x="3688519" y="1764717"/>
                </a:cubicBezTo>
                <a:lnTo>
                  <a:pt x="3820762" y="1765838"/>
                </a:lnTo>
                <a:lnTo>
                  <a:pt x="3595190" y="1927981"/>
                </a:lnTo>
                <a:lnTo>
                  <a:pt x="3356355" y="1761902"/>
                </a:lnTo>
                <a:lnTo>
                  <a:pt x="3488541" y="1763023"/>
                </a:lnTo>
                <a:cubicBezTo>
                  <a:pt x="3466449" y="1532176"/>
                  <a:pt x="3393875" y="1309009"/>
                  <a:pt x="3275959" y="1109323"/>
                </a:cubicBezTo>
                <a:lnTo>
                  <a:pt x="3447338" y="1008122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8" name="环形箭头 17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3325627 w 3827462"/>
              <a:gd name="T1" fmla="*/ 2999378 h 3827463"/>
              <a:gd name="T2" fmla="*/ 2603197 w 3827462"/>
              <a:gd name="T3" fmla="*/ 3555900 h 3827463"/>
              <a:gd name="T4" fmla="*/ 2642943 w 3827462"/>
              <a:gd name="T5" fmla="*/ 3682034 h 3827463"/>
              <a:gd name="T6" fmla="*/ 2419100 w 3827462"/>
              <a:gd name="T7" fmla="*/ 3517511 h 3827463"/>
              <a:gd name="T8" fmla="*/ 2503364 w 3827462"/>
              <a:gd name="T9" fmla="*/ 3239081 h 3827463"/>
              <a:gd name="T10" fmla="*/ 2543093 w 3827462"/>
              <a:gd name="T11" fmla="*/ 3365160 h 3827463"/>
              <a:gd name="T12" fmla="*/ 3167850 w 3827462"/>
              <a:gd name="T13" fmla="*/ 2878059 h 3827463"/>
              <a:gd name="T14" fmla="*/ 3325627 w 3827462"/>
              <a:gd name="T15" fmla="*/ 2999378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3325627" y="2999378"/>
                </a:moveTo>
                <a:cubicBezTo>
                  <a:pt x="3137195" y="3244437"/>
                  <a:pt x="2888223" y="3436231"/>
                  <a:pt x="2603197" y="3555900"/>
                </a:cubicBezTo>
                <a:lnTo>
                  <a:pt x="2642943" y="3682034"/>
                </a:lnTo>
                <a:lnTo>
                  <a:pt x="2419100" y="3517511"/>
                </a:lnTo>
                <a:lnTo>
                  <a:pt x="2503364" y="3239081"/>
                </a:lnTo>
                <a:lnTo>
                  <a:pt x="2543093" y="3365160"/>
                </a:lnTo>
                <a:cubicBezTo>
                  <a:pt x="2789286" y="3258407"/>
                  <a:pt x="3004279" y="3090784"/>
                  <a:pt x="3167850" y="2878059"/>
                </a:cubicBezTo>
                <a:lnTo>
                  <a:pt x="3325627" y="2999378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9" name="环形箭头 19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1378454 w 3827462"/>
              <a:gd name="T1" fmla="*/ 3612425 h 3827463"/>
              <a:gd name="T2" fmla="*/ 607834 w 3827462"/>
              <a:gd name="T3" fmla="*/ 3124811 h 3827463"/>
              <a:gd name="T4" fmla="*/ 502996 w 3827462"/>
              <a:gd name="T5" fmla="*/ 3205424 h 3827463"/>
              <a:gd name="T6" fmla="*/ 580723 w 3827462"/>
              <a:gd name="T7" fmla="*/ 2938718 h 3827463"/>
              <a:gd name="T8" fmla="*/ 871164 w 3827462"/>
              <a:gd name="T9" fmla="*/ 2922329 h 3827463"/>
              <a:gd name="T10" fmla="*/ 766371 w 3827462"/>
              <a:gd name="T11" fmla="*/ 3002907 h 3827463"/>
              <a:gd name="T12" fmla="*/ 1438271 w 3827462"/>
              <a:gd name="T13" fmla="*/ 3422597 h 3827463"/>
              <a:gd name="T14" fmla="*/ 1378454 w 3827462"/>
              <a:gd name="T15" fmla="*/ 361242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378454" y="3612425"/>
                </a:moveTo>
                <a:cubicBezTo>
                  <a:pt x="1083617" y="3519519"/>
                  <a:pt x="818037" y="3351472"/>
                  <a:pt x="607834" y="3124811"/>
                </a:cubicBezTo>
                <a:lnTo>
                  <a:pt x="502996" y="3205424"/>
                </a:lnTo>
                <a:lnTo>
                  <a:pt x="580723" y="2938718"/>
                </a:lnTo>
                <a:lnTo>
                  <a:pt x="871164" y="2922329"/>
                </a:lnTo>
                <a:lnTo>
                  <a:pt x="766371" y="3002907"/>
                </a:lnTo>
                <a:cubicBezTo>
                  <a:pt x="951119" y="3197524"/>
                  <a:pt x="1182335" y="3341949"/>
                  <a:pt x="1438271" y="3422597"/>
                </a:cubicBezTo>
                <a:lnTo>
                  <a:pt x="1378454" y="3612425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0" name="环形箭头 21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132762 w 3827462"/>
              <a:gd name="T1" fmla="*/ 1928825 h 3827463"/>
              <a:gd name="T2" fmla="*/ 303229 w 3827462"/>
              <a:gd name="T3" fmla="*/ 1153231 h 3827463"/>
              <a:gd name="T4" fmla="*/ 189353 w 3827462"/>
              <a:gd name="T5" fmla="*/ 1085986 h 3827463"/>
              <a:gd name="T6" fmla="*/ 465813 w 3827462"/>
              <a:gd name="T7" fmla="*/ 1058722 h 3827463"/>
              <a:gd name="T8" fmla="*/ 589258 w 3827462"/>
              <a:gd name="T9" fmla="*/ 1322134 h 3827463"/>
              <a:gd name="T10" fmla="*/ 475432 w 3827462"/>
              <a:gd name="T11" fmla="*/ 1254918 h 3827463"/>
              <a:gd name="T12" fmla="*/ 331783 w 3827462"/>
              <a:gd name="T13" fmla="*/ 1927138 h 3827463"/>
              <a:gd name="T14" fmla="*/ 132762 w 3827462"/>
              <a:gd name="T15" fmla="*/ 192882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32762" y="1928825"/>
                </a:moveTo>
                <a:cubicBezTo>
                  <a:pt x="130490" y="1660759"/>
                  <a:pt x="188761" y="1395639"/>
                  <a:pt x="303229" y="1153231"/>
                </a:cubicBezTo>
                <a:lnTo>
                  <a:pt x="189353" y="1085986"/>
                </a:lnTo>
                <a:lnTo>
                  <a:pt x="465813" y="1058722"/>
                </a:lnTo>
                <a:lnTo>
                  <a:pt x="589258" y="1322134"/>
                </a:lnTo>
                <a:lnTo>
                  <a:pt x="475432" y="1254918"/>
                </a:lnTo>
                <a:cubicBezTo>
                  <a:pt x="378858" y="1465754"/>
                  <a:pt x="329818" y="1695244"/>
                  <a:pt x="331783" y="1927138"/>
                </a:cubicBezTo>
                <a:lnTo>
                  <a:pt x="132762" y="1928825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1" name="环形箭头 23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1402143 w 3827462"/>
              <a:gd name="T1" fmla="*/ 207755 h 3827463"/>
              <a:gd name="T2" fmla="*/ 2266009 w 3827462"/>
              <a:gd name="T3" fmla="*/ 167885 h 3827463"/>
              <a:gd name="T4" fmla="*/ 2303996 w 3827462"/>
              <a:gd name="T5" fmla="*/ 41210 h 3827463"/>
              <a:gd name="T6" fmla="*/ 2396735 w 3827462"/>
              <a:gd name="T7" fmla="*/ 303075 h 3827463"/>
              <a:gd name="T8" fmla="*/ 2170594 w 3827462"/>
              <a:gd name="T9" fmla="*/ 486063 h 3827463"/>
              <a:gd name="T10" fmla="*/ 2208565 w 3827462"/>
              <a:gd name="T11" fmla="*/ 359443 h 3827463"/>
              <a:gd name="T12" fmla="*/ 1459312 w 3827462"/>
              <a:gd name="T13" fmla="*/ 398396 h 3827463"/>
              <a:gd name="T14" fmla="*/ 1402143 w 3827462"/>
              <a:gd name="T15" fmla="*/ 20775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402143" y="207755"/>
                </a:moveTo>
                <a:cubicBezTo>
                  <a:pt x="1682450" y="123697"/>
                  <a:pt x="1979151" y="110003"/>
                  <a:pt x="2266009" y="167885"/>
                </a:cubicBezTo>
                <a:lnTo>
                  <a:pt x="2303996" y="41210"/>
                </a:lnTo>
                <a:lnTo>
                  <a:pt x="2396735" y="303075"/>
                </a:lnTo>
                <a:lnTo>
                  <a:pt x="2170594" y="486063"/>
                </a:lnTo>
                <a:lnTo>
                  <a:pt x="2208565" y="359443"/>
                </a:lnTo>
                <a:cubicBezTo>
                  <a:pt x="1959304" y="312161"/>
                  <a:pt x="1702327" y="325520"/>
                  <a:pt x="1459312" y="398396"/>
                </a:cubicBezTo>
                <a:lnTo>
                  <a:pt x="1402143" y="207755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2" name="组合 35"/>
          <p:cNvGrpSpPr/>
          <p:nvPr/>
        </p:nvGrpSpPr>
        <p:grpSpPr bwMode="auto">
          <a:xfrm>
            <a:off x="3373042" y="1102519"/>
            <a:ext cx="639365" cy="639366"/>
            <a:chOff x="0" y="0"/>
            <a:chExt cx="914400" cy="914400"/>
          </a:xfrm>
        </p:grpSpPr>
        <p:sp>
          <p:nvSpPr>
            <p:cNvPr id="63" name="椭圆 34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64" name="TextBox 24"/>
            <p:cNvSpPr txBox="1">
              <a:spLocks noChangeArrowheads="1"/>
            </p:cNvSpPr>
            <p:nvPr/>
          </p:nvSpPr>
          <p:spPr bwMode="auto">
            <a:xfrm>
              <a:off x="68381" y="257145"/>
              <a:ext cx="777639" cy="440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 dirty="0">
                  <a:solidFill>
                    <a:schemeClr val="bg1"/>
                  </a:solidFill>
                </a:rPr>
                <a:t>标题</a:t>
              </a:r>
              <a:endParaRPr lang="zh-CN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5" name="组合 36"/>
          <p:cNvGrpSpPr/>
          <p:nvPr/>
        </p:nvGrpSpPr>
        <p:grpSpPr bwMode="auto">
          <a:xfrm>
            <a:off x="5050631" y="1102519"/>
            <a:ext cx="639366" cy="639366"/>
            <a:chOff x="0" y="0"/>
            <a:chExt cx="914400" cy="914400"/>
          </a:xfrm>
        </p:grpSpPr>
        <p:sp>
          <p:nvSpPr>
            <p:cNvPr id="66" name="椭圆 37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67" name="TextBox 38"/>
            <p:cNvSpPr txBox="1">
              <a:spLocks noChangeArrowheads="1"/>
            </p:cNvSpPr>
            <p:nvPr/>
          </p:nvSpPr>
          <p:spPr bwMode="auto">
            <a:xfrm>
              <a:off x="68382" y="257145"/>
              <a:ext cx="777638" cy="440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68" name="组合 39"/>
          <p:cNvGrpSpPr/>
          <p:nvPr/>
        </p:nvGrpSpPr>
        <p:grpSpPr bwMode="auto">
          <a:xfrm>
            <a:off x="5441156" y="2491979"/>
            <a:ext cx="639366" cy="639365"/>
            <a:chOff x="0" y="0"/>
            <a:chExt cx="914400" cy="914400"/>
          </a:xfrm>
        </p:grpSpPr>
        <p:sp>
          <p:nvSpPr>
            <p:cNvPr id="69" name="椭圆 40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0" name="TextBox 41"/>
            <p:cNvSpPr txBox="1">
              <a:spLocks noChangeArrowheads="1"/>
            </p:cNvSpPr>
            <p:nvPr/>
          </p:nvSpPr>
          <p:spPr bwMode="auto">
            <a:xfrm>
              <a:off x="68382" y="257144"/>
              <a:ext cx="777638" cy="44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组合 42"/>
          <p:cNvGrpSpPr/>
          <p:nvPr/>
        </p:nvGrpSpPr>
        <p:grpSpPr bwMode="auto">
          <a:xfrm>
            <a:off x="2987279" y="2491979"/>
            <a:ext cx="639365" cy="639365"/>
            <a:chOff x="0" y="0"/>
            <a:chExt cx="914400" cy="914400"/>
          </a:xfrm>
        </p:grpSpPr>
        <p:sp>
          <p:nvSpPr>
            <p:cNvPr id="72" name="椭圆 43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3" name="TextBox 44"/>
            <p:cNvSpPr txBox="1">
              <a:spLocks noChangeArrowheads="1"/>
            </p:cNvSpPr>
            <p:nvPr/>
          </p:nvSpPr>
          <p:spPr bwMode="auto">
            <a:xfrm>
              <a:off x="68381" y="257144"/>
              <a:ext cx="777639" cy="44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组合 45"/>
          <p:cNvGrpSpPr/>
          <p:nvPr/>
        </p:nvGrpSpPr>
        <p:grpSpPr bwMode="auto">
          <a:xfrm>
            <a:off x="4233863" y="3311129"/>
            <a:ext cx="639366" cy="639365"/>
            <a:chOff x="0" y="0"/>
            <a:chExt cx="914400" cy="914400"/>
          </a:xfrm>
        </p:grpSpPr>
        <p:sp>
          <p:nvSpPr>
            <p:cNvPr id="75" name="椭圆 46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6" name="TextBox 47"/>
            <p:cNvSpPr txBox="1">
              <a:spLocks noChangeArrowheads="1"/>
            </p:cNvSpPr>
            <p:nvPr/>
          </p:nvSpPr>
          <p:spPr bwMode="auto">
            <a:xfrm>
              <a:off x="68382" y="257144"/>
              <a:ext cx="777638" cy="44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 dirty="0">
                  <a:solidFill>
                    <a:schemeClr val="bg1"/>
                  </a:solidFill>
                </a:rPr>
                <a:t>标题</a:t>
              </a:r>
              <a:endParaRPr lang="zh-CN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7" name="Freeform 711"/>
          <p:cNvSpPr/>
          <p:nvPr/>
        </p:nvSpPr>
        <p:spPr bwMode="auto">
          <a:xfrm>
            <a:off x="4042172" y="2088357"/>
            <a:ext cx="984647" cy="675085"/>
          </a:xfrm>
          <a:custGeom>
            <a:avLst/>
            <a:gdLst>
              <a:gd name="T0" fmla="*/ 242959762 w 1537"/>
              <a:gd name="T1" fmla="*/ 470000163 h 1052"/>
              <a:gd name="T2" fmla="*/ 345105038 w 1537"/>
              <a:gd name="T3" fmla="*/ 770155335 h 1052"/>
              <a:gd name="T4" fmla="*/ 839780677 w 1537"/>
              <a:gd name="T5" fmla="*/ 759905855 h 1052"/>
              <a:gd name="T6" fmla="*/ 963814105 w 1537"/>
              <a:gd name="T7" fmla="*/ 299423616 h 1052"/>
              <a:gd name="T8" fmla="*/ 990079887 w 1537"/>
              <a:gd name="T9" fmla="*/ 74672587 h 1052"/>
              <a:gd name="T10" fmla="*/ 864587534 w 1537"/>
              <a:gd name="T11" fmla="*/ 218161894 h 1052"/>
              <a:gd name="T12" fmla="*/ 694588561 w 1537"/>
              <a:gd name="T13" fmla="*/ 382149306 h 1052"/>
              <a:gd name="T14" fmla="*/ 567636429 w 1537"/>
              <a:gd name="T15" fmla="*/ 189610686 h 1052"/>
              <a:gd name="T16" fmla="*/ 483001674 w 1537"/>
              <a:gd name="T17" fmla="*/ 38068277 h 1052"/>
              <a:gd name="T18" fmla="*/ 465491152 w 1537"/>
              <a:gd name="T19" fmla="*/ 207912413 h 1052"/>
              <a:gd name="T20" fmla="*/ 424632700 w 1537"/>
              <a:gd name="T21" fmla="*/ 364579134 h 1052"/>
              <a:gd name="T22" fmla="*/ 210857425 w 1537"/>
              <a:gd name="T23" fmla="*/ 213037581 h 1052"/>
              <a:gd name="T24" fmla="*/ 13132891 w 1537"/>
              <a:gd name="T25" fmla="*/ 208644824 h 1052"/>
              <a:gd name="T26" fmla="*/ 137166318 w 1537"/>
              <a:gd name="T27" fmla="*/ 295030859 h 1052"/>
              <a:gd name="T28" fmla="*/ 242959762 w 1537"/>
              <a:gd name="T29" fmla="*/ 470000163 h 105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37" h="1052">
                <a:moveTo>
                  <a:pt x="333" y="642"/>
                </a:moveTo>
                <a:cubicBezTo>
                  <a:pt x="379" y="783"/>
                  <a:pt x="443" y="906"/>
                  <a:pt x="473" y="1052"/>
                </a:cubicBezTo>
                <a:cubicBezTo>
                  <a:pt x="695" y="1016"/>
                  <a:pt x="933" y="1000"/>
                  <a:pt x="1151" y="1038"/>
                </a:cubicBezTo>
                <a:cubicBezTo>
                  <a:pt x="1211" y="832"/>
                  <a:pt x="1253" y="609"/>
                  <a:pt x="1321" y="409"/>
                </a:cubicBezTo>
                <a:cubicBezTo>
                  <a:pt x="1470" y="385"/>
                  <a:pt x="1537" y="157"/>
                  <a:pt x="1357" y="102"/>
                </a:cubicBezTo>
                <a:cubicBezTo>
                  <a:pt x="1200" y="54"/>
                  <a:pt x="1127" y="231"/>
                  <a:pt x="1185" y="298"/>
                </a:cubicBezTo>
                <a:cubicBezTo>
                  <a:pt x="1095" y="368"/>
                  <a:pt x="1048" y="498"/>
                  <a:pt x="952" y="522"/>
                </a:cubicBezTo>
                <a:cubicBezTo>
                  <a:pt x="911" y="455"/>
                  <a:pt x="807" y="335"/>
                  <a:pt x="778" y="259"/>
                </a:cubicBezTo>
                <a:cubicBezTo>
                  <a:pt x="857" y="190"/>
                  <a:pt x="836" y="0"/>
                  <a:pt x="662" y="52"/>
                </a:cubicBezTo>
                <a:cubicBezTo>
                  <a:pt x="490" y="104"/>
                  <a:pt x="565" y="260"/>
                  <a:pt x="638" y="284"/>
                </a:cubicBezTo>
                <a:cubicBezTo>
                  <a:pt x="610" y="368"/>
                  <a:pt x="617" y="440"/>
                  <a:pt x="582" y="498"/>
                </a:cubicBezTo>
                <a:cubicBezTo>
                  <a:pt x="498" y="452"/>
                  <a:pt x="372" y="339"/>
                  <a:pt x="289" y="291"/>
                </a:cubicBezTo>
                <a:cubicBezTo>
                  <a:pt x="416" y="68"/>
                  <a:pt x="49" y="72"/>
                  <a:pt x="18" y="285"/>
                </a:cubicBezTo>
                <a:cubicBezTo>
                  <a:pt x="0" y="415"/>
                  <a:pt x="113" y="319"/>
                  <a:pt x="188" y="403"/>
                </a:cubicBezTo>
                <a:cubicBezTo>
                  <a:pt x="244" y="464"/>
                  <a:pt x="333" y="642"/>
                  <a:pt x="333" y="642"/>
                </a:cubicBez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250"/>
                            </p:stCondLst>
                            <p:childTnLst>
                              <p:par>
                                <p:cTn id="5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75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25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7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25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7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25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75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52" grpId="0" autoUpdateAnimBg="0"/>
      <p:bldP spid="53" grpId="0" autoUpdateAnimBg="0"/>
      <p:bldP spid="54" grpId="0" autoUpdateAnimBg="0"/>
      <p:bldP spid="55" grpId="0" autoUpdateAnimBg="0"/>
      <p:bldP spid="56" grpId="0" autoUpdateAnimBg="0"/>
      <p:bldP spid="57" grpId="0" animBg="1"/>
      <p:bldP spid="58" grpId="0" animBg="1"/>
      <p:bldP spid="59" grpId="0" animBg="1"/>
      <p:bldP spid="60" grpId="0" animBg="1"/>
      <p:bldP spid="61" grpId="0" animBg="1"/>
      <p:bldP spid="7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3" name="燕尾形 12"/>
          <p:cNvSpPr>
            <a:spLocks noChangeArrowheads="1"/>
          </p:cNvSpPr>
          <p:nvPr/>
        </p:nvSpPr>
        <p:spPr bwMode="auto">
          <a:xfrm>
            <a:off x="1536124" y="2322161"/>
            <a:ext cx="1646635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步骤一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4" name="燕尾形 13"/>
          <p:cNvSpPr>
            <a:spLocks noChangeArrowheads="1"/>
          </p:cNvSpPr>
          <p:nvPr/>
        </p:nvSpPr>
        <p:spPr bwMode="auto">
          <a:xfrm>
            <a:off x="3028681" y="2322161"/>
            <a:ext cx="1646635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步骤二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5" name="燕尾形 14"/>
          <p:cNvSpPr>
            <a:spLocks noChangeArrowheads="1"/>
          </p:cNvSpPr>
          <p:nvPr/>
        </p:nvSpPr>
        <p:spPr bwMode="auto">
          <a:xfrm>
            <a:off x="4516300" y="2322161"/>
            <a:ext cx="1646634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步骤三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6" name="燕尾形 15"/>
          <p:cNvSpPr>
            <a:spLocks noChangeArrowheads="1"/>
          </p:cNvSpPr>
          <p:nvPr/>
        </p:nvSpPr>
        <p:spPr bwMode="auto">
          <a:xfrm>
            <a:off x="5997423" y="2322161"/>
            <a:ext cx="1646634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步骤四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cxnSp>
        <p:nvCxnSpPr>
          <p:cNvPr id="37" name="直接连接符 16"/>
          <p:cNvCxnSpPr>
            <a:cxnSpLocks noChangeShapeType="1"/>
          </p:cNvCxnSpPr>
          <p:nvPr/>
        </p:nvCxnSpPr>
        <p:spPr bwMode="auto">
          <a:xfrm>
            <a:off x="2360036" y="2936524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" name="直接连接符 17"/>
          <p:cNvCxnSpPr>
            <a:cxnSpLocks noChangeShapeType="1"/>
          </p:cNvCxnSpPr>
          <p:nvPr/>
        </p:nvCxnSpPr>
        <p:spPr bwMode="auto">
          <a:xfrm flipV="1">
            <a:off x="3852593" y="2045937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" name="直接连接符 18"/>
          <p:cNvCxnSpPr>
            <a:cxnSpLocks noChangeShapeType="1"/>
          </p:cNvCxnSpPr>
          <p:nvPr/>
        </p:nvCxnSpPr>
        <p:spPr bwMode="auto">
          <a:xfrm>
            <a:off x="5339022" y="2936524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" name="直接连接符 19"/>
          <p:cNvCxnSpPr>
            <a:cxnSpLocks noChangeShapeType="1"/>
          </p:cNvCxnSpPr>
          <p:nvPr/>
        </p:nvCxnSpPr>
        <p:spPr bwMode="auto">
          <a:xfrm flipV="1">
            <a:off x="6820144" y="2045937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1" name="TextBox 1210"/>
          <p:cNvSpPr/>
          <p:nvPr/>
        </p:nvSpPr>
        <p:spPr>
          <a:xfrm>
            <a:off x="1765530" y="3279829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2" name="文本框 8"/>
          <p:cNvSpPr txBox="1"/>
          <p:nvPr/>
        </p:nvSpPr>
        <p:spPr>
          <a:xfrm>
            <a:off x="1336610" y="3555420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TextBox 1210"/>
          <p:cNvSpPr/>
          <p:nvPr/>
        </p:nvSpPr>
        <p:spPr>
          <a:xfrm>
            <a:off x="3266422" y="99800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4" name="文本框 8"/>
          <p:cNvSpPr txBox="1"/>
          <p:nvPr/>
        </p:nvSpPr>
        <p:spPr>
          <a:xfrm>
            <a:off x="2837503" y="1273593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TextBox 1210"/>
          <p:cNvSpPr/>
          <p:nvPr/>
        </p:nvSpPr>
        <p:spPr>
          <a:xfrm>
            <a:off x="4728526" y="3279829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8" name="文本框 8"/>
          <p:cNvSpPr txBox="1"/>
          <p:nvPr/>
        </p:nvSpPr>
        <p:spPr>
          <a:xfrm>
            <a:off x="4299607" y="3555420"/>
            <a:ext cx="2073556" cy="62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TextBox 1210"/>
          <p:cNvSpPr/>
          <p:nvPr/>
        </p:nvSpPr>
        <p:spPr>
          <a:xfrm>
            <a:off x="6217983" y="99800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0" name="文本框 8"/>
          <p:cNvSpPr txBox="1"/>
          <p:nvPr/>
        </p:nvSpPr>
        <p:spPr>
          <a:xfrm>
            <a:off x="5789064" y="1273593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5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5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50"/>
                            </p:stCondLst>
                            <p:childTnLst>
                              <p:par>
                                <p:cTn id="5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75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25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75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250"/>
                            </p:stCondLst>
                            <p:childTnLst>
                              <p:par>
                                <p:cTn id="7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75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250"/>
                            </p:stCondLst>
                            <p:childTnLst>
                              <p:par>
                                <p:cTn id="8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750"/>
                            </p:stCondLst>
                            <p:childTnLst>
                              <p:par>
                                <p:cTn id="8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 animBg="1"/>
      <p:bldP spid="34" grpId="0" animBg="1"/>
      <p:bldP spid="35" grpId="0" animBg="1"/>
      <p:bldP spid="36" grpId="0" animBg="1"/>
      <p:bldP spid="41" grpId="0"/>
      <p:bldP spid="42" grpId="0"/>
      <p:bldP spid="43" grpId="0"/>
      <p:bldP spid="44" grpId="0"/>
      <p:bldP spid="47" grpId="0"/>
      <p:bldP spid="48" grpId="0"/>
      <p:bldP spid="49" grpId="0"/>
      <p:bldP spid="5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椭圆 99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研究成果与应用</a:t>
            </a:r>
            <a:endParaRPr lang="zh-CN" altLang="en-US" sz="3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2" name="文本框 36"/>
          <p:cNvSpPr txBox="1"/>
          <p:nvPr/>
        </p:nvSpPr>
        <p:spPr>
          <a:xfrm>
            <a:off x="2639646" y="3249600"/>
            <a:ext cx="386000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DOCER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稻壳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儿设计师</a:t>
            </a:r>
            <a:r>
              <a:rPr lang="en-US" altLang="zh-CN" sz="105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qzuser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精品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</a:t>
            </a: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chn.docer.com/works?userid=310034636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3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 smtClean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101" grpId="0"/>
      <p:bldP spid="102" grpId="0"/>
      <p:bldP spid="10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5"/>
          <p:cNvSpPr/>
          <p:nvPr/>
        </p:nvSpPr>
        <p:spPr bwMode="auto">
          <a:xfrm>
            <a:off x="4597480" y="1362762"/>
            <a:ext cx="1210866" cy="1210866"/>
          </a:xfrm>
          <a:custGeom>
            <a:avLst/>
            <a:gdLst>
              <a:gd name="T0" fmla="*/ 0 w 86"/>
              <a:gd name="T1" fmla="*/ 86 h 86"/>
              <a:gd name="T2" fmla="*/ 0 w 86"/>
              <a:gd name="T3" fmla="*/ 22 h 86"/>
              <a:gd name="T4" fmla="*/ 23 w 86"/>
              <a:gd name="T5" fmla="*/ 0 h 86"/>
              <a:gd name="T6" fmla="*/ 86 w 86"/>
              <a:gd name="T7" fmla="*/ 0 h 86"/>
              <a:gd name="T8" fmla="*/ 86 w 86"/>
              <a:gd name="T9" fmla="*/ 63 h 86"/>
              <a:gd name="T10" fmla="*/ 64 w 86"/>
              <a:gd name="T11" fmla="*/ 86 h 86"/>
              <a:gd name="T12" fmla="*/ 0 w 86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86">
                <a:moveTo>
                  <a:pt x="0" y="86"/>
                </a:moveTo>
                <a:cubicBezTo>
                  <a:pt x="0" y="22"/>
                  <a:pt x="0" y="22"/>
                  <a:pt x="0" y="22"/>
                </a:cubicBezTo>
                <a:cubicBezTo>
                  <a:pt x="0" y="10"/>
                  <a:pt x="10" y="0"/>
                  <a:pt x="23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63"/>
                  <a:pt x="86" y="63"/>
                  <a:pt x="86" y="63"/>
                </a:cubicBezTo>
                <a:cubicBezTo>
                  <a:pt x="86" y="76"/>
                  <a:pt x="76" y="86"/>
                  <a:pt x="64" y="86"/>
                </a:cubicBezTo>
                <a:lnTo>
                  <a:pt x="0" y="86"/>
                </a:lnTo>
                <a:close/>
              </a:path>
            </a:pathLst>
          </a:custGeom>
          <a:blipFill dpi="0" rotWithShape="1">
            <a:blip r:embed="rId1" cstate="print"/>
            <a:srcRect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6"/>
          <p:cNvSpPr/>
          <p:nvPr/>
        </p:nvSpPr>
        <p:spPr bwMode="auto">
          <a:xfrm>
            <a:off x="3317558" y="1362762"/>
            <a:ext cx="1227535" cy="1210866"/>
          </a:xfrm>
          <a:custGeom>
            <a:avLst/>
            <a:gdLst>
              <a:gd name="T0" fmla="*/ 87 w 87"/>
              <a:gd name="T1" fmla="*/ 86 h 86"/>
              <a:gd name="T2" fmla="*/ 23 w 87"/>
              <a:gd name="T3" fmla="*/ 86 h 86"/>
              <a:gd name="T4" fmla="*/ 0 w 87"/>
              <a:gd name="T5" fmla="*/ 63 h 86"/>
              <a:gd name="T6" fmla="*/ 0 w 87"/>
              <a:gd name="T7" fmla="*/ 0 h 86"/>
              <a:gd name="T8" fmla="*/ 64 w 87"/>
              <a:gd name="T9" fmla="*/ 0 h 86"/>
              <a:gd name="T10" fmla="*/ 87 w 87"/>
              <a:gd name="T11" fmla="*/ 22 h 86"/>
              <a:gd name="T12" fmla="*/ 87 w 87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" h="86">
                <a:moveTo>
                  <a:pt x="87" y="86"/>
                </a:moveTo>
                <a:cubicBezTo>
                  <a:pt x="23" y="86"/>
                  <a:pt x="23" y="86"/>
                  <a:pt x="23" y="86"/>
                </a:cubicBezTo>
                <a:cubicBezTo>
                  <a:pt x="10" y="86"/>
                  <a:pt x="0" y="76"/>
                  <a:pt x="0" y="63"/>
                </a:cubicBezTo>
                <a:cubicBezTo>
                  <a:pt x="0" y="0"/>
                  <a:pt x="0" y="0"/>
                  <a:pt x="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77" y="0"/>
                  <a:pt x="87" y="10"/>
                  <a:pt x="87" y="22"/>
                </a:cubicBezTo>
                <a:lnTo>
                  <a:pt x="87" y="86"/>
                </a:lnTo>
                <a:close/>
              </a:path>
            </a:pathLst>
          </a:cu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7"/>
          <p:cNvSpPr/>
          <p:nvPr/>
        </p:nvSpPr>
        <p:spPr bwMode="auto">
          <a:xfrm>
            <a:off x="4597480" y="2631969"/>
            <a:ext cx="1210866" cy="1221581"/>
          </a:xfrm>
          <a:custGeom>
            <a:avLst/>
            <a:gdLst>
              <a:gd name="T0" fmla="*/ 86 w 86"/>
              <a:gd name="T1" fmla="*/ 87 h 87"/>
              <a:gd name="T2" fmla="*/ 23 w 86"/>
              <a:gd name="T3" fmla="*/ 87 h 87"/>
              <a:gd name="T4" fmla="*/ 0 w 86"/>
              <a:gd name="T5" fmla="*/ 64 h 87"/>
              <a:gd name="T6" fmla="*/ 0 w 86"/>
              <a:gd name="T7" fmla="*/ 0 h 87"/>
              <a:gd name="T8" fmla="*/ 64 w 86"/>
              <a:gd name="T9" fmla="*/ 0 h 87"/>
              <a:gd name="T10" fmla="*/ 86 w 86"/>
              <a:gd name="T11" fmla="*/ 23 h 87"/>
              <a:gd name="T12" fmla="*/ 86 w 86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87">
                <a:moveTo>
                  <a:pt x="86" y="87"/>
                </a:moveTo>
                <a:cubicBezTo>
                  <a:pt x="23" y="87"/>
                  <a:pt x="23" y="87"/>
                  <a:pt x="23" y="87"/>
                </a:cubicBezTo>
                <a:cubicBezTo>
                  <a:pt x="10" y="87"/>
                  <a:pt x="0" y="76"/>
                  <a:pt x="0" y="64"/>
                </a:cubicBezTo>
                <a:cubicBezTo>
                  <a:pt x="0" y="0"/>
                  <a:pt x="0" y="0"/>
                  <a:pt x="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76" y="0"/>
                  <a:pt x="86" y="10"/>
                  <a:pt x="86" y="23"/>
                </a:cubicBezTo>
                <a:lnTo>
                  <a:pt x="86" y="87"/>
                </a:lnTo>
                <a:close/>
              </a:path>
            </a:pathLst>
          </a:custGeom>
          <a:blipFill dpi="0" rotWithShape="1">
            <a:blip r:embed="rId3" cstate="print"/>
            <a:srcRect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8"/>
          <p:cNvSpPr/>
          <p:nvPr/>
        </p:nvSpPr>
        <p:spPr bwMode="auto">
          <a:xfrm>
            <a:off x="3317558" y="2631969"/>
            <a:ext cx="1227535" cy="1221581"/>
          </a:xfrm>
          <a:custGeom>
            <a:avLst/>
            <a:gdLst>
              <a:gd name="T0" fmla="*/ 0 w 87"/>
              <a:gd name="T1" fmla="*/ 87 h 87"/>
              <a:gd name="T2" fmla="*/ 0 w 87"/>
              <a:gd name="T3" fmla="*/ 23 h 87"/>
              <a:gd name="T4" fmla="*/ 23 w 87"/>
              <a:gd name="T5" fmla="*/ 0 h 87"/>
              <a:gd name="T6" fmla="*/ 87 w 87"/>
              <a:gd name="T7" fmla="*/ 0 h 87"/>
              <a:gd name="T8" fmla="*/ 87 w 87"/>
              <a:gd name="T9" fmla="*/ 64 h 87"/>
              <a:gd name="T10" fmla="*/ 64 w 87"/>
              <a:gd name="T11" fmla="*/ 87 h 87"/>
              <a:gd name="T12" fmla="*/ 0 w 87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" h="87">
                <a:moveTo>
                  <a:pt x="0" y="87"/>
                </a:moveTo>
                <a:cubicBezTo>
                  <a:pt x="0" y="23"/>
                  <a:pt x="0" y="23"/>
                  <a:pt x="0" y="23"/>
                </a:cubicBezTo>
                <a:cubicBezTo>
                  <a:pt x="0" y="10"/>
                  <a:pt x="10" y="0"/>
                  <a:pt x="23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64"/>
                  <a:pt x="87" y="64"/>
                  <a:pt x="87" y="64"/>
                </a:cubicBezTo>
                <a:cubicBezTo>
                  <a:pt x="87" y="76"/>
                  <a:pt x="77" y="87"/>
                  <a:pt x="64" y="87"/>
                </a:cubicBezTo>
                <a:lnTo>
                  <a:pt x="0" y="87"/>
                </a:lnTo>
                <a:close/>
              </a:path>
            </a:pathLst>
          </a:custGeom>
          <a:blipFill dpi="0" rotWithShape="1">
            <a:blip r:embed="rId4" cstate="print"/>
            <a:srcRect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024789" y="2069994"/>
            <a:ext cx="1081088" cy="1070372"/>
            <a:chOff x="5175885" y="2926715"/>
            <a:chExt cx="1441450" cy="1427163"/>
          </a:xfrm>
        </p:grpSpPr>
        <p:sp>
          <p:nvSpPr>
            <p:cNvPr id="33" name="Oval 9"/>
            <p:cNvSpPr>
              <a:spLocks noChangeArrowheads="1"/>
            </p:cNvSpPr>
            <p:nvPr/>
          </p:nvSpPr>
          <p:spPr bwMode="auto">
            <a:xfrm>
              <a:off x="5175885" y="2926715"/>
              <a:ext cx="1441450" cy="1427163"/>
            </a:xfrm>
            <a:prstGeom prst="ellipse">
              <a:avLst/>
            </a:prstGeom>
            <a:solidFill>
              <a:srgbClr val="1B4367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2" name="矩形 33"/>
            <p:cNvSpPr/>
            <p:nvPr/>
          </p:nvSpPr>
          <p:spPr>
            <a:xfrm>
              <a:off x="5412424" y="3093403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3" name="矩形 34"/>
            <p:cNvSpPr/>
            <p:nvPr/>
          </p:nvSpPr>
          <p:spPr>
            <a:xfrm>
              <a:off x="5955349" y="3093403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4" name="矩形 35"/>
            <p:cNvSpPr/>
            <p:nvPr/>
          </p:nvSpPr>
          <p:spPr>
            <a:xfrm>
              <a:off x="5391785" y="3704590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zh-CN" altLang="en-US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5" name="矩形 36"/>
            <p:cNvSpPr/>
            <p:nvPr/>
          </p:nvSpPr>
          <p:spPr>
            <a:xfrm>
              <a:off x="5917249" y="3695065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zh-CN" altLang="en-US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" name="TextBox 1210"/>
          <p:cNvSpPr/>
          <p:nvPr/>
        </p:nvSpPr>
        <p:spPr>
          <a:xfrm>
            <a:off x="5982692" y="1325297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982691" y="1572313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1210"/>
          <p:cNvSpPr/>
          <p:nvPr/>
        </p:nvSpPr>
        <p:spPr>
          <a:xfrm>
            <a:off x="6014124" y="3053608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14124" y="3300624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TextBox 1210"/>
          <p:cNvSpPr/>
          <p:nvPr/>
        </p:nvSpPr>
        <p:spPr>
          <a:xfrm>
            <a:off x="1575565" y="3070753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53890" y="3317769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TextBox 1210"/>
          <p:cNvSpPr/>
          <p:nvPr/>
        </p:nvSpPr>
        <p:spPr>
          <a:xfrm>
            <a:off x="1556992" y="1341489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35316" y="1588505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8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75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25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25" grpId="0"/>
      <p:bldP spid="12" grpId="0"/>
      <p:bldP spid="3" grpId="0"/>
      <p:bldP spid="5" grpId="0"/>
      <p:bldP spid="6" grpId="0"/>
      <p:bldP spid="7" grpId="0"/>
      <p:bldP spid="8" grpId="0"/>
      <p:bldP spid="9" grpId="0"/>
      <p:bldP spid="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00681" y="1346836"/>
            <a:ext cx="1067276" cy="1067276"/>
            <a:chOff x="1833245" y="2037080"/>
            <a:chExt cx="1423035" cy="1423035"/>
          </a:xfrm>
          <a:solidFill>
            <a:schemeClr val="bg1"/>
          </a:solidFill>
        </p:grpSpPr>
        <p:sp>
          <p:nvSpPr>
            <p:cNvPr id="50" name="泪滴形 49"/>
            <p:cNvSpPr/>
            <p:nvPr/>
          </p:nvSpPr>
          <p:spPr>
            <a:xfrm rot="8100000">
              <a:off x="1833245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3" name="Freeform 36"/>
            <p:cNvSpPr>
              <a:spLocks noEditPoints="1"/>
            </p:cNvSpPr>
            <p:nvPr/>
          </p:nvSpPr>
          <p:spPr>
            <a:xfrm>
              <a:off x="2149475" y="2462530"/>
              <a:ext cx="752475" cy="57213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6" h="217">
                  <a:moveTo>
                    <a:pt x="100" y="62"/>
                  </a:moveTo>
                  <a:cubicBezTo>
                    <a:pt x="89" y="53"/>
                    <a:pt x="89" y="53"/>
                    <a:pt x="89" y="53"/>
                  </a:cubicBezTo>
                  <a:cubicBezTo>
                    <a:pt x="102" y="38"/>
                    <a:pt x="122" y="28"/>
                    <a:pt x="144" y="28"/>
                  </a:cubicBezTo>
                  <a:cubicBezTo>
                    <a:pt x="165" y="28"/>
                    <a:pt x="184" y="37"/>
                    <a:pt x="197" y="51"/>
                  </a:cubicBezTo>
                  <a:cubicBezTo>
                    <a:pt x="191" y="56"/>
                    <a:pt x="191" y="56"/>
                    <a:pt x="191" y="56"/>
                  </a:cubicBezTo>
                  <a:cubicBezTo>
                    <a:pt x="187" y="60"/>
                    <a:pt x="187" y="60"/>
                    <a:pt x="187" y="60"/>
                  </a:cubicBezTo>
                  <a:cubicBezTo>
                    <a:pt x="176" y="49"/>
                    <a:pt x="161" y="41"/>
                    <a:pt x="144" y="41"/>
                  </a:cubicBezTo>
                  <a:cubicBezTo>
                    <a:pt x="126" y="41"/>
                    <a:pt x="110" y="50"/>
                    <a:pt x="100" y="62"/>
                  </a:cubicBezTo>
                  <a:close/>
                  <a:moveTo>
                    <a:pt x="110" y="71"/>
                  </a:moveTo>
                  <a:cubicBezTo>
                    <a:pt x="120" y="80"/>
                    <a:pt x="120" y="80"/>
                    <a:pt x="120" y="80"/>
                  </a:cubicBezTo>
                  <a:cubicBezTo>
                    <a:pt x="126" y="73"/>
                    <a:pt x="134" y="69"/>
                    <a:pt x="144" y="69"/>
                  </a:cubicBezTo>
                  <a:cubicBezTo>
                    <a:pt x="153" y="69"/>
                    <a:pt x="160" y="72"/>
                    <a:pt x="166" y="7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68" y="60"/>
                    <a:pt x="157" y="55"/>
                    <a:pt x="144" y="55"/>
                  </a:cubicBezTo>
                  <a:cubicBezTo>
                    <a:pt x="130" y="55"/>
                    <a:pt x="118" y="61"/>
                    <a:pt x="110" y="71"/>
                  </a:cubicBezTo>
                  <a:close/>
                  <a:moveTo>
                    <a:pt x="144" y="82"/>
                  </a:moveTo>
                  <a:cubicBezTo>
                    <a:pt x="135" y="82"/>
                    <a:pt x="128" y="90"/>
                    <a:pt x="128" y="99"/>
                  </a:cubicBezTo>
                  <a:cubicBezTo>
                    <a:pt x="128" y="108"/>
                    <a:pt x="135" y="115"/>
                    <a:pt x="144" y="115"/>
                  </a:cubicBezTo>
                  <a:cubicBezTo>
                    <a:pt x="153" y="115"/>
                    <a:pt x="160" y="108"/>
                    <a:pt x="160" y="99"/>
                  </a:cubicBezTo>
                  <a:cubicBezTo>
                    <a:pt x="160" y="90"/>
                    <a:pt x="153" y="82"/>
                    <a:pt x="144" y="82"/>
                  </a:cubicBezTo>
                  <a:close/>
                  <a:moveTo>
                    <a:pt x="275" y="206"/>
                  </a:moveTo>
                  <a:cubicBezTo>
                    <a:pt x="11" y="206"/>
                    <a:pt x="11" y="206"/>
                    <a:pt x="11" y="206"/>
                  </a:cubicBezTo>
                  <a:cubicBezTo>
                    <a:pt x="8" y="206"/>
                    <a:pt x="5" y="205"/>
                    <a:pt x="2" y="204"/>
                  </a:cubicBezTo>
                  <a:cubicBezTo>
                    <a:pt x="2" y="207"/>
                    <a:pt x="2" y="217"/>
                    <a:pt x="11" y="217"/>
                  </a:cubicBezTo>
                  <a:cubicBezTo>
                    <a:pt x="13" y="217"/>
                    <a:pt x="273" y="217"/>
                    <a:pt x="275" y="217"/>
                  </a:cubicBezTo>
                  <a:cubicBezTo>
                    <a:pt x="284" y="217"/>
                    <a:pt x="284" y="207"/>
                    <a:pt x="284" y="204"/>
                  </a:cubicBezTo>
                  <a:cubicBezTo>
                    <a:pt x="281" y="205"/>
                    <a:pt x="278" y="206"/>
                    <a:pt x="275" y="206"/>
                  </a:cubicBezTo>
                  <a:close/>
                  <a:moveTo>
                    <a:pt x="282" y="177"/>
                  </a:moveTo>
                  <a:cubicBezTo>
                    <a:pt x="255" y="134"/>
                    <a:pt x="255" y="134"/>
                    <a:pt x="255" y="134"/>
                  </a:cubicBezTo>
                  <a:cubicBezTo>
                    <a:pt x="255" y="21"/>
                    <a:pt x="255" y="21"/>
                    <a:pt x="255" y="21"/>
                  </a:cubicBezTo>
                  <a:cubicBezTo>
                    <a:pt x="255" y="9"/>
                    <a:pt x="245" y="0"/>
                    <a:pt x="23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1" y="0"/>
                    <a:pt x="31" y="9"/>
                    <a:pt x="31" y="21"/>
                  </a:cubicBezTo>
                  <a:cubicBezTo>
                    <a:pt x="31" y="134"/>
                    <a:pt x="31" y="134"/>
                    <a:pt x="31" y="134"/>
                  </a:cubicBezTo>
                  <a:cubicBezTo>
                    <a:pt x="4" y="177"/>
                    <a:pt x="4" y="177"/>
                    <a:pt x="4" y="177"/>
                  </a:cubicBezTo>
                  <a:cubicBezTo>
                    <a:pt x="1" y="181"/>
                    <a:pt x="0" y="185"/>
                    <a:pt x="2" y="189"/>
                  </a:cubicBezTo>
                  <a:cubicBezTo>
                    <a:pt x="4" y="192"/>
                    <a:pt x="7" y="194"/>
                    <a:pt x="11" y="194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9" y="194"/>
                    <a:pt x="283" y="192"/>
                    <a:pt x="284" y="188"/>
                  </a:cubicBezTo>
                  <a:cubicBezTo>
                    <a:pt x="286" y="184"/>
                    <a:pt x="284" y="180"/>
                    <a:pt x="282" y="177"/>
                  </a:cubicBezTo>
                  <a:close/>
                  <a:moveTo>
                    <a:pt x="46" y="24"/>
                  </a:moveTo>
                  <a:cubicBezTo>
                    <a:pt x="46" y="22"/>
                    <a:pt x="47" y="19"/>
                    <a:pt x="49" y="17"/>
                  </a:cubicBezTo>
                  <a:cubicBezTo>
                    <a:pt x="51" y="15"/>
                    <a:pt x="53" y="14"/>
                    <a:pt x="56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233" y="14"/>
                    <a:pt x="235" y="15"/>
                    <a:pt x="237" y="17"/>
                  </a:cubicBezTo>
                  <a:cubicBezTo>
                    <a:pt x="239" y="19"/>
                    <a:pt x="240" y="22"/>
                    <a:pt x="240" y="24"/>
                  </a:cubicBezTo>
                  <a:cubicBezTo>
                    <a:pt x="240" y="120"/>
                    <a:pt x="240" y="120"/>
                    <a:pt x="240" y="120"/>
                  </a:cubicBezTo>
                  <a:cubicBezTo>
                    <a:pt x="240" y="123"/>
                    <a:pt x="239" y="125"/>
                    <a:pt x="237" y="127"/>
                  </a:cubicBezTo>
                  <a:cubicBezTo>
                    <a:pt x="235" y="129"/>
                    <a:pt x="233" y="130"/>
                    <a:pt x="230" y="130"/>
                  </a:cubicBezTo>
                  <a:cubicBezTo>
                    <a:pt x="228" y="130"/>
                    <a:pt x="56" y="130"/>
                    <a:pt x="56" y="130"/>
                  </a:cubicBezTo>
                  <a:cubicBezTo>
                    <a:pt x="53" y="130"/>
                    <a:pt x="51" y="129"/>
                    <a:pt x="49" y="127"/>
                  </a:cubicBezTo>
                  <a:cubicBezTo>
                    <a:pt x="47" y="125"/>
                    <a:pt x="46" y="123"/>
                    <a:pt x="46" y="120"/>
                  </a:cubicBezTo>
                  <a:lnTo>
                    <a:pt x="46" y="24"/>
                  </a:lnTo>
                  <a:close/>
                  <a:moveTo>
                    <a:pt x="43" y="143"/>
                  </a:moveTo>
                  <a:cubicBezTo>
                    <a:pt x="243" y="143"/>
                    <a:pt x="243" y="143"/>
                    <a:pt x="243" y="143"/>
                  </a:cubicBezTo>
                  <a:cubicBezTo>
                    <a:pt x="248" y="151"/>
                    <a:pt x="248" y="151"/>
                    <a:pt x="248" y="151"/>
                  </a:cubicBezTo>
                  <a:cubicBezTo>
                    <a:pt x="38" y="151"/>
                    <a:pt x="38" y="151"/>
                    <a:pt x="38" y="151"/>
                  </a:cubicBezTo>
                  <a:lnTo>
                    <a:pt x="43" y="143"/>
                  </a:lnTo>
                  <a:close/>
                  <a:moveTo>
                    <a:pt x="34" y="157"/>
                  </a:moveTo>
                  <a:cubicBezTo>
                    <a:pt x="252" y="157"/>
                    <a:pt x="252" y="157"/>
                    <a:pt x="252" y="157"/>
                  </a:cubicBezTo>
                  <a:cubicBezTo>
                    <a:pt x="257" y="165"/>
                    <a:pt x="257" y="165"/>
                    <a:pt x="257" y="165"/>
                  </a:cubicBezTo>
                  <a:cubicBezTo>
                    <a:pt x="29" y="165"/>
                    <a:pt x="29" y="165"/>
                    <a:pt x="29" y="165"/>
                  </a:cubicBezTo>
                  <a:lnTo>
                    <a:pt x="34" y="157"/>
                  </a:lnTo>
                  <a:close/>
                  <a:moveTo>
                    <a:pt x="97" y="179"/>
                  </a:moveTo>
                  <a:cubicBezTo>
                    <a:pt x="20" y="179"/>
                    <a:pt x="20" y="179"/>
                    <a:pt x="20" y="179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100" y="171"/>
                    <a:pt x="100" y="171"/>
                    <a:pt x="100" y="171"/>
                  </a:cubicBezTo>
                  <a:lnTo>
                    <a:pt x="97" y="179"/>
                  </a:lnTo>
                  <a:close/>
                  <a:moveTo>
                    <a:pt x="189" y="179"/>
                  </a:moveTo>
                  <a:cubicBezTo>
                    <a:pt x="186" y="171"/>
                    <a:pt x="186" y="171"/>
                    <a:pt x="186" y="171"/>
                  </a:cubicBezTo>
                  <a:cubicBezTo>
                    <a:pt x="261" y="171"/>
                    <a:pt x="261" y="171"/>
                    <a:pt x="261" y="171"/>
                  </a:cubicBezTo>
                  <a:cubicBezTo>
                    <a:pt x="266" y="179"/>
                    <a:pt x="266" y="179"/>
                    <a:pt x="266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146720" y="1346836"/>
            <a:ext cx="1067276" cy="1067276"/>
            <a:chOff x="4164965" y="2037080"/>
            <a:chExt cx="1423035" cy="1423035"/>
          </a:xfrm>
          <a:solidFill>
            <a:schemeClr val="bg1"/>
          </a:solidFill>
        </p:grpSpPr>
        <p:sp>
          <p:nvSpPr>
            <p:cNvPr id="51" name="泪滴形 50"/>
            <p:cNvSpPr/>
            <p:nvPr/>
          </p:nvSpPr>
          <p:spPr>
            <a:xfrm rot="8100000">
              <a:off x="4164965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4" name="Freeform 28"/>
            <p:cNvSpPr>
              <a:spLocks noEditPoints="1"/>
            </p:cNvSpPr>
            <p:nvPr/>
          </p:nvSpPr>
          <p:spPr>
            <a:xfrm>
              <a:off x="4559300" y="2414905"/>
              <a:ext cx="668020" cy="66802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07" h="207">
                  <a:moveTo>
                    <a:pt x="137" y="51"/>
                  </a:moveTo>
                  <a:cubicBezTo>
                    <a:pt x="153" y="51"/>
                    <a:pt x="153" y="51"/>
                    <a:pt x="153" y="51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41" y="120"/>
                    <a:pt x="141" y="125"/>
                    <a:pt x="142" y="128"/>
                  </a:cubicBezTo>
                  <a:cubicBezTo>
                    <a:pt x="143" y="132"/>
                    <a:pt x="146" y="133"/>
                    <a:pt x="150" y="133"/>
                  </a:cubicBezTo>
                  <a:cubicBezTo>
                    <a:pt x="154" y="133"/>
                    <a:pt x="158" y="132"/>
                    <a:pt x="161" y="130"/>
                  </a:cubicBezTo>
                  <a:cubicBezTo>
                    <a:pt x="165" y="129"/>
                    <a:pt x="169" y="126"/>
                    <a:pt x="172" y="122"/>
                  </a:cubicBezTo>
                  <a:cubicBezTo>
                    <a:pt x="175" y="118"/>
                    <a:pt x="177" y="114"/>
                    <a:pt x="179" y="108"/>
                  </a:cubicBezTo>
                  <a:cubicBezTo>
                    <a:pt x="181" y="102"/>
                    <a:pt x="182" y="95"/>
                    <a:pt x="182" y="87"/>
                  </a:cubicBezTo>
                  <a:cubicBezTo>
                    <a:pt x="182" y="76"/>
                    <a:pt x="180" y="66"/>
                    <a:pt x="176" y="58"/>
                  </a:cubicBezTo>
                  <a:cubicBezTo>
                    <a:pt x="172" y="50"/>
                    <a:pt x="167" y="44"/>
                    <a:pt x="161" y="38"/>
                  </a:cubicBezTo>
                  <a:cubicBezTo>
                    <a:pt x="154" y="33"/>
                    <a:pt x="146" y="29"/>
                    <a:pt x="137" y="27"/>
                  </a:cubicBezTo>
                  <a:cubicBezTo>
                    <a:pt x="128" y="24"/>
                    <a:pt x="119" y="23"/>
                    <a:pt x="109" y="23"/>
                  </a:cubicBezTo>
                  <a:cubicBezTo>
                    <a:pt x="97" y="23"/>
                    <a:pt x="86" y="25"/>
                    <a:pt x="76" y="30"/>
                  </a:cubicBezTo>
                  <a:cubicBezTo>
                    <a:pt x="65" y="34"/>
                    <a:pt x="57" y="40"/>
                    <a:pt x="49" y="47"/>
                  </a:cubicBezTo>
                  <a:cubicBezTo>
                    <a:pt x="42" y="55"/>
                    <a:pt x="36" y="63"/>
                    <a:pt x="31" y="74"/>
                  </a:cubicBezTo>
                  <a:cubicBezTo>
                    <a:pt x="27" y="84"/>
                    <a:pt x="25" y="95"/>
                    <a:pt x="25" y="107"/>
                  </a:cubicBezTo>
                  <a:cubicBezTo>
                    <a:pt x="25" y="119"/>
                    <a:pt x="27" y="129"/>
                    <a:pt x="30" y="139"/>
                  </a:cubicBezTo>
                  <a:cubicBezTo>
                    <a:pt x="34" y="148"/>
                    <a:pt x="39" y="156"/>
                    <a:pt x="46" y="163"/>
                  </a:cubicBezTo>
                  <a:cubicBezTo>
                    <a:pt x="53" y="169"/>
                    <a:pt x="61" y="174"/>
                    <a:pt x="71" y="178"/>
                  </a:cubicBezTo>
                  <a:cubicBezTo>
                    <a:pt x="81" y="181"/>
                    <a:pt x="93" y="183"/>
                    <a:pt x="106" y="183"/>
                  </a:cubicBezTo>
                  <a:cubicBezTo>
                    <a:pt x="110" y="183"/>
                    <a:pt x="115" y="183"/>
                    <a:pt x="121" y="182"/>
                  </a:cubicBezTo>
                  <a:cubicBezTo>
                    <a:pt x="127" y="181"/>
                    <a:pt x="132" y="179"/>
                    <a:pt x="136" y="177"/>
                  </a:cubicBezTo>
                  <a:cubicBezTo>
                    <a:pt x="143" y="199"/>
                    <a:pt x="143" y="199"/>
                    <a:pt x="143" y="199"/>
                  </a:cubicBezTo>
                  <a:cubicBezTo>
                    <a:pt x="137" y="202"/>
                    <a:pt x="131" y="204"/>
                    <a:pt x="124" y="205"/>
                  </a:cubicBezTo>
                  <a:cubicBezTo>
                    <a:pt x="118" y="206"/>
                    <a:pt x="110" y="207"/>
                    <a:pt x="102" y="207"/>
                  </a:cubicBezTo>
                  <a:cubicBezTo>
                    <a:pt x="87" y="207"/>
                    <a:pt x="74" y="205"/>
                    <a:pt x="61" y="200"/>
                  </a:cubicBezTo>
                  <a:cubicBezTo>
                    <a:pt x="49" y="196"/>
                    <a:pt x="38" y="190"/>
                    <a:pt x="29" y="182"/>
                  </a:cubicBezTo>
                  <a:cubicBezTo>
                    <a:pt x="20" y="173"/>
                    <a:pt x="13" y="163"/>
                    <a:pt x="7" y="151"/>
                  </a:cubicBezTo>
                  <a:cubicBezTo>
                    <a:pt x="2" y="138"/>
                    <a:pt x="0" y="124"/>
                    <a:pt x="0" y="108"/>
                  </a:cubicBezTo>
                  <a:cubicBezTo>
                    <a:pt x="0" y="91"/>
                    <a:pt x="3" y="76"/>
                    <a:pt x="9" y="63"/>
                  </a:cubicBezTo>
                  <a:cubicBezTo>
                    <a:pt x="14" y="50"/>
                    <a:pt x="22" y="38"/>
                    <a:pt x="32" y="29"/>
                  </a:cubicBezTo>
                  <a:cubicBezTo>
                    <a:pt x="42" y="20"/>
                    <a:pt x="54" y="12"/>
                    <a:pt x="67" y="7"/>
                  </a:cubicBezTo>
                  <a:cubicBezTo>
                    <a:pt x="80" y="2"/>
                    <a:pt x="94" y="0"/>
                    <a:pt x="109" y="0"/>
                  </a:cubicBezTo>
                  <a:cubicBezTo>
                    <a:pt x="123" y="0"/>
                    <a:pt x="136" y="2"/>
                    <a:pt x="148" y="6"/>
                  </a:cubicBezTo>
                  <a:cubicBezTo>
                    <a:pt x="160" y="10"/>
                    <a:pt x="170" y="15"/>
                    <a:pt x="179" y="23"/>
                  </a:cubicBezTo>
                  <a:cubicBezTo>
                    <a:pt x="188" y="30"/>
                    <a:pt x="195" y="40"/>
                    <a:pt x="200" y="50"/>
                  </a:cubicBezTo>
                  <a:cubicBezTo>
                    <a:pt x="205" y="61"/>
                    <a:pt x="207" y="74"/>
                    <a:pt x="207" y="87"/>
                  </a:cubicBezTo>
                  <a:cubicBezTo>
                    <a:pt x="207" y="97"/>
                    <a:pt x="205" y="106"/>
                    <a:pt x="202" y="115"/>
                  </a:cubicBezTo>
                  <a:cubicBezTo>
                    <a:pt x="199" y="123"/>
                    <a:pt x="194" y="130"/>
                    <a:pt x="188" y="137"/>
                  </a:cubicBezTo>
                  <a:cubicBezTo>
                    <a:pt x="182" y="143"/>
                    <a:pt x="175" y="148"/>
                    <a:pt x="167" y="151"/>
                  </a:cubicBezTo>
                  <a:cubicBezTo>
                    <a:pt x="159" y="155"/>
                    <a:pt x="151" y="157"/>
                    <a:pt x="141" y="157"/>
                  </a:cubicBezTo>
                  <a:cubicBezTo>
                    <a:pt x="138" y="157"/>
                    <a:pt x="134" y="156"/>
                    <a:pt x="131" y="156"/>
                  </a:cubicBezTo>
                  <a:cubicBezTo>
                    <a:pt x="128" y="155"/>
                    <a:pt x="125" y="153"/>
                    <a:pt x="123" y="151"/>
                  </a:cubicBezTo>
                  <a:cubicBezTo>
                    <a:pt x="121" y="149"/>
                    <a:pt x="119" y="147"/>
                    <a:pt x="118" y="144"/>
                  </a:cubicBezTo>
                  <a:cubicBezTo>
                    <a:pt x="117" y="140"/>
                    <a:pt x="116" y="137"/>
                    <a:pt x="117" y="132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4" y="135"/>
                    <a:pt x="111" y="138"/>
                    <a:pt x="109" y="141"/>
                  </a:cubicBezTo>
                  <a:cubicBezTo>
                    <a:pt x="106" y="144"/>
                    <a:pt x="103" y="147"/>
                    <a:pt x="100" y="149"/>
                  </a:cubicBezTo>
                  <a:cubicBezTo>
                    <a:pt x="97" y="152"/>
                    <a:pt x="93" y="153"/>
                    <a:pt x="89" y="155"/>
                  </a:cubicBezTo>
                  <a:cubicBezTo>
                    <a:pt x="86" y="156"/>
                    <a:pt x="81" y="157"/>
                    <a:pt x="77" y="157"/>
                  </a:cubicBezTo>
                  <a:cubicBezTo>
                    <a:pt x="73" y="157"/>
                    <a:pt x="70" y="156"/>
                    <a:pt x="66" y="154"/>
                  </a:cubicBezTo>
                  <a:cubicBezTo>
                    <a:pt x="63" y="153"/>
                    <a:pt x="60" y="151"/>
                    <a:pt x="58" y="148"/>
                  </a:cubicBezTo>
                  <a:cubicBezTo>
                    <a:pt x="55" y="145"/>
                    <a:pt x="53" y="141"/>
                    <a:pt x="52" y="137"/>
                  </a:cubicBezTo>
                  <a:cubicBezTo>
                    <a:pt x="51" y="133"/>
                    <a:pt x="50" y="129"/>
                    <a:pt x="50" y="124"/>
                  </a:cubicBezTo>
                  <a:cubicBezTo>
                    <a:pt x="50" y="114"/>
                    <a:pt x="51" y="105"/>
                    <a:pt x="54" y="96"/>
                  </a:cubicBezTo>
                  <a:cubicBezTo>
                    <a:pt x="57" y="87"/>
                    <a:pt x="62" y="80"/>
                    <a:pt x="67" y="73"/>
                  </a:cubicBezTo>
                  <a:cubicBezTo>
                    <a:pt x="72" y="66"/>
                    <a:pt x="78" y="60"/>
                    <a:pt x="85" y="56"/>
                  </a:cubicBezTo>
                  <a:cubicBezTo>
                    <a:pt x="92" y="52"/>
                    <a:pt x="99" y="50"/>
                    <a:pt x="107" y="50"/>
                  </a:cubicBezTo>
                  <a:cubicBezTo>
                    <a:pt x="112" y="50"/>
                    <a:pt x="117" y="51"/>
                    <a:pt x="120" y="52"/>
                  </a:cubicBezTo>
                  <a:cubicBezTo>
                    <a:pt x="124" y="54"/>
                    <a:pt x="127" y="56"/>
                    <a:pt x="130" y="59"/>
                  </a:cubicBezTo>
                  <a:lnTo>
                    <a:pt x="137" y="51"/>
                  </a:lnTo>
                  <a:close/>
                  <a:moveTo>
                    <a:pt x="123" y="79"/>
                  </a:moveTo>
                  <a:cubicBezTo>
                    <a:pt x="121" y="77"/>
                    <a:pt x="119" y="76"/>
                    <a:pt x="117" y="75"/>
                  </a:cubicBezTo>
                  <a:cubicBezTo>
                    <a:pt x="115" y="74"/>
                    <a:pt x="112" y="74"/>
                    <a:pt x="109" y="74"/>
                  </a:cubicBezTo>
                  <a:cubicBezTo>
                    <a:pt x="104" y="74"/>
                    <a:pt x="100" y="75"/>
                    <a:pt x="96" y="78"/>
                  </a:cubicBezTo>
                  <a:cubicBezTo>
                    <a:pt x="92" y="80"/>
                    <a:pt x="89" y="83"/>
                    <a:pt x="86" y="88"/>
                  </a:cubicBezTo>
                  <a:cubicBezTo>
                    <a:pt x="84" y="92"/>
                    <a:pt x="81" y="96"/>
                    <a:pt x="80" y="101"/>
                  </a:cubicBezTo>
                  <a:cubicBezTo>
                    <a:pt x="78" y="106"/>
                    <a:pt x="78" y="111"/>
                    <a:pt x="78" y="116"/>
                  </a:cubicBezTo>
                  <a:cubicBezTo>
                    <a:pt x="78" y="121"/>
                    <a:pt x="79" y="125"/>
                    <a:pt x="81" y="128"/>
                  </a:cubicBezTo>
                  <a:cubicBezTo>
                    <a:pt x="83" y="132"/>
                    <a:pt x="86" y="133"/>
                    <a:pt x="91" y="133"/>
                  </a:cubicBezTo>
                  <a:cubicBezTo>
                    <a:pt x="93" y="133"/>
                    <a:pt x="96" y="133"/>
                    <a:pt x="98" y="131"/>
                  </a:cubicBezTo>
                  <a:cubicBezTo>
                    <a:pt x="100" y="130"/>
                    <a:pt x="103" y="128"/>
                    <a:pt x="105" y="126"/>
                  </a:cubicBezTo>
                  <a:cubicBezTo>
                    <a:pt x="107" y="124"/>
                    <a:pt x="110" y="122"/>
                    <a:pt x="112" y="119"/>
                  </a:cubicBezTo>
                  <a:cubicBezTo>
                    <a:pt x="114" y="116"/>
                    <a:pt x="116" y="113"/>
                    <a:pt x="117" y="110"/>
                  </a:cubicBezTo>
                  <a:lnTo>
                    <a:pt x="123" y="7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891088" y="1346836"/>
            <a:ext cx="1067276" cy="1067276"/>
            <a:chOff x="6496050" y="2037080"/>
            <a:chExt cx="1423035" cy="1423035"/>
          </a:xfrm>
          <a:solidFill>
            <a:schemeClr val="bg1"/>
          </a:solidFill>
        </p:grpSpPr>
        <p:sp>
          <p:nvSpPr>
            <p:cNvPr id="52" name="泪滴形 51"/>
            <p:cNvSpPr/>
            <p:nvPr/>
          </p:nvSpPr>
          <p:spPr>
            <a:xfrm rot="8100000">
              <a:off x="6496050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5" name="Freeform 12"/>
            <p:cNvSpPr>
              <a:spLocks noEditPoints="1"/>
            </p:cNvSpPr>
            <p:nvPr/>
          </p:nvSpPr>
          <p:spPr>
            <a:xfrm>
              <a:off x="6882765" y="2398395"/>
              <a:ext cx="663575" cy="69913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6" h="101">
                  <a:moveTo>
                    <a:pt x="20" y="86"/>
                  </a:moveTo>
                  <a:cubicBezTo>
                    <a:pt x="12" y="78"/>
                    <a:pt x="8" y="68"/>
                    <a:pt x="7" y="58"/>
                  </a:cubicBezTo>
                  <a:cubicBezTo>
                    <a:pt x="7" y="48"/>
                    <a:pt x="10" y="38"/>
                    <a:pt x="18" y="29"/>
                  </a:cubicBezTo>
                  <a:cubicBezTo>
                    <a:pt x="24" y="22"/>
                    <a:pt x="33" y="18"/>
                    <a:pt x="42" y="1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56" y="16"/>
                    <a:pt x="66" y="19"/>
                    <a:pt x="74" y="27"/>
                  </a:cubicBezTo>
                  <a:cubicBezTo>
                    <a:pt x="82" y="34"/>
                    <a:pt x="87" y="44"/>
                    <a:pt x="87" y="54"/>
                  </a:cubicBezTo>
                  <a:cubicBezTo>
                    <a:pt x="88" y="65"/>
                    <a:pt x="84" y="75"/>
                    <a:pt x="77" y="83"/>
                  </a:cubicBezTo>
                  <a:cubicBezTo>
                    <a:pt x="76" y="84"/>
                    <a:pt x="76" y="84"/>
                    <a:pt x="75" y="85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59" y="95"/>
                    <a:pt x="54" y="96"/>
                    <a:pt x="49" y="96"/>
                  </a:cubicBezTo>
                  <a:cubicBezTo>
                    <a:pt x="44" y="96"/>
                    <a:pt x="38" y="95"/>
                    <a:pt x="32" y="93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17" y="101"/>
                    <a:pt x="17" y="101"/>
                    <a:pt x="17" y="101"/>
                  </a:cubicBezTo>
                  <a:cubicBezTo>
                    <a:pt x="21" y="86"/>
                    <a:pt x="21" y="86"/>
                    <a:pt x="21" y="86"/>
                  </a:cubicBezTo>
                  <a:cubicBezTo>
                    <a:pt x="20" y="86"/>
                    <a:pt x="20" y="86"/>
                    <a:pt x="20" y="86"/>
                  </a:cubicBezTo>
                  <a:close/>
                  <a:moveTo>
                    <a:pt x="82" y="6"/>
                  </a:moveTo>
                  <a:cubicBezTo>
                    <a:pt x="74" y="3"/>
                    <a:pt x="66" y="5"/>
                    <a:pt x="60" y="11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6" y="24"/>
                    <a:pt x="94" y="15"/>
                    <a:pt x="88" y="9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2" y="6"/>
                    <a:pt x="82" y="6"/>
                    <a:pt x="82" y="6"/>
                  </a:cubicBezTo>
                  <a:close/>
                  <a:moveTo>
                    <a:pt x="14" y="6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2" y="15"/>
                    <a:pt x="0" y="24"/>
                    <a:pt x="4" y="3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0" y="5"/>
                    <a:pt x="21" y="3"/>
                    <a:pt x="14" y="6"/>
                  </a:cubicBezTo>
                  <a:close/>
                  <a:moveTo>
                    <a:pt x="43" y="54"/>
                  </a:moveTo>
                  <a:cubicBezTo>
                    <a:pt x="42" y="55"/>
                    <a:pt x="42" y="55"/>
                    <a:pt x="42" y="56"/>
                  </a:cubicBezTo>
                  <a:cubicBezTo>
                    <a:pt x="35" y="57"/>
                    <a:pt x="28" y="58"/>
                    <a:pt x="22" y="61"/>
                  </a:cubicBezTo>
                  <a:cubicBezTo>
                    <a:pt x="22" y="62"/>
                    <a:pt x="22" y="63"/>
                    <a:pt x="22" y="64"/>
                  </a:cubicBezTo>
                  <a:cubicBezTo>
                    <a:pt x="29" y="63"/>
                    <a:pt x="37" y="62"/>
                    <a:pt x="43" y="59"/>
                  </a:cubicBezTo>
                  <a:cubicBezTo>
                    <a:pt x="44" y="60"/>
                    <a:pt x="45" y="61"/>
                    <a:pt x="46" y="61"/>
                  </a:cubicBezTo>
                  <a:cubicBezTo>
                    <a:pt x="49" y="62"/>
                    <a:pt x="53" y="61"/>
                    <a:pt x="54" y="58"/>
                  </a:cubicBezTo>
                  <a:cubicBezTo>
                    <a:pt x="55" y="55"/>
                    <a:pt x="53" y="51"/>
                    <a:pt x="50" y="50"/>
                  </a:cubicBezTo>
                  <a:cubicBezTo>
                    <a:pt x="50" y="50"/>
                    <a:pt x="49" y="50"/>
                    <a:pt x="49" y="50"/>
                  </a:cubicBezTo>
                  <a:cubicBezTo>
                    <a:pt x="47" y="46"/>
                    <a:pt x="44" y="41"/>
                    <a:pt x="41" y="37"/>
                  </a:cubicBezTo>
                  <a:cubicBezTo>
                    <a:pt x="40" y="38"/>
                    <a:pt x="39" y="39"/>
                    <a:pt x="38" y="39"/>
                  </a:cubicBezTo>
                  <a:cubicBezTo>
                    <a:pt x="39" y="44"/>
                    <a:pt x="41" y="48"/>
                    <a:pt x="44" y="52"/>
                  </a:cubicBezTo>
                  <a:cubicBezTo>
                    <a:pt x="43" y="52"/>
                    <a:pt x="43" y="53"/>
                    <a:pt x="43" y="54"/>
                  </a:cubicBezTo>
                  <a:close/>
                  <a:moveTo>
                    <a:pt x="18" y="58"/>
                  </a:moveTo>
                  <a:cubicBezTo>
                    <a:pt x="19" y="65"/>
                    <a:pt x="22" y="72"/>
                    <a:pt x="28" y="78"/>
                  </a:cubicBezTo>
                  <a:cubicBezTo>
                    <a:pt x="34" y="83"/>
                    <a:pt x="41" y="86"/>
                    <a:pt x="49" y="85"/>
                  </a:cubicBezTo>
                  <a:cubicBezTo>
                    <a:pt x="56" y="85"/>
                    <a:pt x="63" y="82"/>
                    <a:pt x="69" y="76"/>
                  </a:cubicBezTo>
                  <a:cubicBezTo>
                    <a:pt x="74" y="70"/>
                    <a:pt x="77" y="62"/>
                    <a:pt x="76" y="55"/>
                  </a:cubicBezTo>
                  <a:cubicBezTo>
                    <a:pt x="76" y="47"/>
                    <a:pt x="73" y="40"/>
                    <a:pt x="67" y="35"/>
                  </a:cubicBezTo>
                  <a:cubicBezTo>
                    <a:pt x="61" y="29"/>
                    <a:pt x="53" y="27"/>
                    <a:pt x="46" y="27"/>
                  </a:cubicBezTo>
                  <a:cubicBezTo>
                    <a:pt x="38" y="28"/>
                    <a:pt x="31" y="31"/>
                    <a:pt x="26" y="37"/>
                  </a:cubicBezTo>
                  <a:cubicBezTo>
                    <a:pt x="20" y="43"/>
                    <a:pt x="18" y="50"/>
                    <a:pt x="18" y="58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655875" y="1346836"/>
            <a:ext cx="1067276" cy="1067276"/>
            <a:chOff x="8827770" y="2037080"/>
            <a:chExt cx="1423035" cy="1423035"/>
          </a:xfrm>
          <a:solidFill>
            <a:schemeClr val="bg1"/>
          </a:solidFill>
        </p:grpSpPr>
        <p:sp>
          <p:nvSpPr>
            <p:cNvPr id="53" name="泪滴形 52"/>
            <p:cNvSpPr/>
            <p:nvPr/>
          </p:nvSpPr>
          <p:spPr>
            <a:xfrm rot="8100000">
              <a:off x="8827770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6" name="Freeform 10"/>
            <p:cNvSpPr>
              <a:spLocks noEditPoints="1"/>
            </p:cNvSpPr>
            <p:nvPr/>
          </p:nvSpPr>
          <p:spPr>
            <a:xfrm>
              <a:off x="9253220" y="2385695"/>
              <a:ext cx="639445" cy="72517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0" h="102">
                  <a:moveTo>
                    <a:pt x="14" y="40"/>
                  </a:moveTo>
                  <a:cubicBezTo>
                    <a:pt x="65" y="40"/>
                    <a:pt x="65" y="40"/>
                    <a:pt x="65" y="40"/>
                  </a:cubicBezTo>
                  <a:cubicBezTo>
                    <a:pt x="72" y="40"/>
                    <a:pt x="79" y="47"/>
                    <a:pt x="79" y="54"/>
                  </a:cubicBezTo>
                  <a:cubicBezTo>
                    <a:pt x="79" y="63"/>
                    <a:pt x="79" y="63"/>
                    <a:pt x="79" y="6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79" y="96"/>
                    <a:pt x="72" y="102"/>
                    <a:pt x="65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33"/>
                    <a:pt x="0" y="30"/>
                    <a:pt x="1" y="28"/>
                  </a:cubicBezTo>
                  <a:cubicBezTo>
                    <a:pt x="3" y="24"/>
                    <a:pt x="5" y="22"/>
                    <a:pt x="7" y="2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87" y="34"/>
                    <a:pt x="87" y="34"/>
                    <a:pt x="87" y="34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75" y="41"/>
                    <a:pt x="75" y="41"/>
                    <a:pt x="75" y="41"/>
                  </a:cubicBezTo>
                  <a:cubicBezTo>
                    <a:pt x="78" y="38"/>
                    <a:pt x="78" y="38"/>
                    <a:pt x="78" y="3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30"/>
                    <a:pt x="9" y="31"/>
                  </a:cubicBezTo>
                  <a:cubicBezTo>
                    <a:pt x="9" y="32"/>
                    <a:pt x="9" y="33"/>
                    <a:pt x="9" y="34"/>
                  </a:cubicBezTo>
                  <a:cubicBezTo>
                    <a:pt x="9" y="36"/>
                    <a:pt x="9" y="37"/>
                    <a:pt x="10" y="38"/>
                  </a:cubicBezTo>
                  <a:cubicBezTo>
                    <a:pt x="11" y="39"/>
                    <a:pt x="12" y="40"/>
                    <a:pt x="14" y="40"/>
                  </a:cubicBezTo>
                  <a:close/>
                  <a:moveTo>
                    <a:pt x="57" y="67"/>
                  </a:moveTo>
                  <a:cubicBezTo>
                    <a:pt x="53" y="67"/>
                    <a:pt x="51" y="69"/>
                    <a:pt x="51" y="73"/>
                  </a:cubicBezTo>
                  <a:cubicBezTo>
                    <a:pt x="51" y="76"/>
                    <a:pt x="53" y="79"/>
                    <a:pt x="57" y="79"/>
                  </a:cubicBezTo>
                  <a:cubicBezTo>
                    <a:pt x="60" y="79"/>
                    <a:pt x="63" y="76"/>
                    <a:pt x="63" y="73"/>
                  </a:cubicBezTo>
                  <a:cubicBezTo>
                    <a:pt x="63" y="69"/>
                    <a:pt x="60" y="67"/>
                    <a:pt x="57" y="67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9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0" name="TextBox 1210"/>
          <p:cNvSpPr/>
          <p:nvPr/>
        </p:nvSpPr>
        <p:spPr>
          <a:xfrm>
            <a:off x="1326461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1" name="文本框 8"/>
          <p:cNvSpPr txBox="1"/>
          <p:nvPr/>
        </p:nvSpPr>
        <p:spPr>
          <a:xfrm>
            <a:off x="1148406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1210"/>
          <p:cNvSpPr/>
          <p:nvPr/>
        </p:nvSpPr>
        <p:spPr>
          <a:xfrm>
            <a:off x="3072500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文本框 8"/>
          <p:cNvSpPr txBox="1"/>
          <p:nvPr/>
        </p:nvSpPr>
        <p:spPr>
          <a:xfrm>
            <a:off x="2894445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TextBox 1210"/>
          <p:cNvSpPr/>
          <p:nvPr/>
        </p:nvSpPr>
        <p:spPr>
          <a:xfrm>
            <a:off x="4816868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5" name="文本框 8"/>
          <p:cNvSpPr txBox="1"/>
          <p:nvPr/>
        </p:nvSpPr>
        <p:spPr>
          <a:xfrm>
            <a:off x="4638813" y="3040888"/>
            <a:ext cx="1571826" cy="821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TextBox 1210"/>
          <p:cNvSpPr/>
          <p:nvPr/>
        </p:nvSpPr>
        <p:spPr>
          <a:xfrm>
            <a:off x="6581655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7" name="文本框 8"/>
          <p:cNvSpPr txBox="1"/>
          <p:nvPr/>
        </p:nvSpPr>
        <p:spPr>
          <a:xfrm>
            <a:off x="6403600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5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5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75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25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750"/>
                            </p:stCondLst>
                            <p:childTnLst>
                              <p:par>
                                <p:cTn id="8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817722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17722" y="1326383"/>
            <a:ext cx="1742599" cy="1446963"/>
          </a:xfrm>
          <a:prstGeom prst="rect">
            <a:avLst/>
          </a:prstGeom>
          <a:blipFill dpi="0" rotWithShape="1">
            <a:blip r:embed="rId1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文本框 8"/>
          <p:cNvSpPr txBox="1"/>
          <p:nvPr/>
        </p:nvSpPr>
        <p:spPr>
          <a:xfrm>
            <a:off x="798671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797744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797744" y="1326383"/>
            <a:ext cx="1742599" cy="1446963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文本框 8"/>
          <p:cNvSpPr txBox="1"/>
          <p:nvPr/>
        </p:nvSpPr>
        <p:spPr>
          <a:xfrm>
            <a:off x="2778693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751547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751547" y="1326383"/>
            <a:ext cx="1742599" cy="144696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4732496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731569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731569" y="1326383"/>
            <a:ext cx="1742599" cy="1446963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文本框 8"/>
          <p:cNvSpPr txBox="1"/>
          <p:nvPr/>
        </p:nvSpPr>
        <p:spPr>
          <a:xfrm>
            <a:off x="6712518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25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7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250"/>
                            </p:stCondLst>
                            <p:childTnLst>
                              <p:par>
                                <p:cTn id="5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25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750"/>
                            </p:stCondLst>
                            <p:childTnLst>
                              <p:par>
                                <p:cTn id="6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6" grpId="0"/>
      <p:bldP spid="27" grpId="0" animBg="1"/>
      <p:bldP spid="28" grpId="0"/>
      <p:bldP spid="29" grpId="0" animBg="1"/>
      <p:bldP spid="30" grpId="0" animBg="1"/>
      <p:bldP spid="31" grpId="0"/>
      <p:bldP spid="41" grpId="0" animBg="1"/>
      <p:bldP spid="42" grpId="0" animBg="1"/>
      <p:bldP spid="43" grpId="0"/>
      <p:bldP spid="44" grpId="0" animBg="1"/>
      <p:bldP spid="45" grpId="0" animBg="1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866327" y="3371000"/>
            <a:ext cx="502444" cy="502444"/>
            <a:chOff x="6443245" y="4780605"/>
            <a:chExt cx="751188" cy="751188"/>
          </a:xfrm>
          <a:solidFill>
            <a:schemeClr val="bg1"/>
          </a:solidFill>
        </p:grpSpPr>
        <p:sp>
          <p:nvSpPr>
            <p:cNvPr id="47" name="椭圆 46"/>
            <p:cNvSpPr/>
            <p:nvPr/>
          </p:nvSpPr>
          <p:spPr>
            <a:xfrm>
              <a:off x="6443245" y="4780605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6600772" y="4925106"/>
              <a:ext cx="482922" cy="481856"/>
              <a:chOff x="3175" y="4763"/>
              <a:chExt cx="717550" cy="715963"/>
            </a:xfrm>
            <a:grpFill/>
          </p:grpSpPr>
          <p:sp>
            <p:nvSpPr>
              <p:cNvPr id="49" name="Freeform 9"/>
              <p:cNvSpPr/>
              <p:nvPr/>
            </p:nvSpPr>
            <p:spPr bwMode="auto">
              <a:xfrm>
                <a:off x="434975" y="439738"/>
                <a:ext cx="285750" cy="280988"/>
              </a:xfrm>
              <a:custGeom>
                <a:avLst/>
                <a:gdLst>
                  <a:gd name="T0" fmla="*/ 68 w 75"/>
                  <a:gd name="T1" fmla="*/ 42 h 74"/>
                  <a:gd name="T2" fmla="*/ 25 w 75"/>
                  <a:gd name="T3" fmla="*/ 0 h 74"/>
                  <a:gd name="T4" fmla="*/ 0 w 75"/>
                  <a:gd name="T5" fmla="*/ 24 h 74"/>
                  <a:gd name="T6" fmla="*/ 43 w 75"/>
                  <a:gd name="T7" fmla="*/ 67 h 74"/>
                  <a:gd name="T8" fmla="*/ 68 w 75"/>
                  <a:gd name="T9" fmla="*/ 67 h 74"/>
                  <a:gd name="T10" fmla="*/ 68 w 75"/>
                  <a:gd name="T11" fmla="*/ 4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" h="74">
                    <a:moveTo>
                      <a:pt x="68" y="42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9" y="10"/>
                      <a:pt x="10" y="18"/>
                      <a:pt x="0" y="24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50" y="74"/>
                      <a:pt x="61" y="74"/>
                      <a:pt x="68" y="67"/>
                    </a:cubicBezTo>
                    <a:cubicBezTo>
                      <a:pt x="75" y="60"/>
                      <a:pt x="75" y="49"/>
                      <a:pt x="68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Freeform 10"/>
              <p:cNvSpPr>
                <a:spLocks noEditPoints="1"/>
              </p:cNvSpPr>
              <p:nvPr/>
            </p:nvSpPr>
            <p:spPr bwMode="auto">
              <a:xfrm>
                <a:off x="3175" y="4763"/>
                <a:ext cx="530225" cy="533400"/>
              </a:xfrm>
              <a:custGeom>
                <a:avLst/>
                <a:gdLst>
                  <a:gd name="T0" fmla="*/ 139 w 139"/>
                  <a:gd name="T1" fmla="*/ 70 h 140"/>
                  <a:gd name="T2" fmla="*/ 70 w 139"/>
                  <a:gd name="T3" fmla="*/ 0 h 140"/>
                  <a:gd name="T4" fmla="*/ 0 w 139"/>
                  <a:gd name="T5" fmla="*/ 70 h 140"/>
                  <a:gd name="T6" fmla="*/ 70 w 139"/>
                  <a:gd name="T7" fmla="*/ 140 h 140"/>
                  <a:gd name="T8" fmla="*/ 139 w 139"/>
                  <a:gd name="T9" fmla="*/ 70 h 140"/>
                  <a:gd name="T10" fmla="*/ 70 w 139"/>
                  <a:gd name="T11" fmla="*/ 122 h 140"/>
                  <a:gd name="T12" fmla="*/ 17 w 139"/>
                  <a:gd name="T13" fmla="*/ 70 h 140"/>
                  <a:gd name="T14" fmla="*/ 70 w 139"/>
                  <a:gd name="T15" fmla="*/ 17 h 140"/>
                  <a:gd name="T16" fmla="*/ 122 w 139"/>
                  <a:gd name="T17" fmla="*/ 70 h 140"/>
                  <a:gd name="T18" fmla="*/ 70 w 139"/>
                  <a:gd name="T19" fmla="*/ 12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140">
                    <a:moveTo>
                      <a:pt x="139" y="70"/>
                    </a:moveTo>
                    <a:cubicBezTo>
                      <a:pt x="139" y="31"/>
                      <a:pt x="108" y="0"/>
                      <a:pt x="70" y="0"/>
                    </a:cubicBezTo>
                    <a:cubicBezTo>
                      <a:pt x="31" y="0"/>
                      <a:pt x="0" y="31"/>
                      <a:pt x="0" y="70"/>
                    </a:cubicBezTo>
                    <a:cubicBezTo>
                      <a:pt x="0" y="108"/>
                      <a:pt x="31" y="140"/>
                      <a:pt x="70" y="140"/>
                    </a:cubicBezTo>
                    <a:cubicBezTo>
                      <a:pt x="108" y="140"/>
                      <a:pt x="139" y="108"/>
                      <a:pt x="139" y="70"/>
                    </a:cubicBezTo>
                    <a:close/>
                    <a:moveTo>
                      <a:pt x="70" y="122"/>
                    </a:moveTo>
                    <a:cubicBezTo>
                      <a:pt x="41" y="122"/>
                      <a:pt x="17" y="99"/>
                      <a:pt x="17" y="70"/>
                    </a:cubicBezTo>
                    <a:cubicBezTo>
                      <a:pt x="17" y="41"/>
                      <a:pt x="41" y="17"/>
                      <a:pt x="70" y="17"/>
                    </a:cubicBezTo>
                    <a:cubicBezTo>
                      <a:pt x="98" y="17"/>
                      <a:pt x="122" y="41"/>
                      <a:pt x="122" y="70"/>
                    </a:cubicBezTo>
                    <a:cubicBezTo>
                      <a:pt x="122" y="99"/>
                      <a:pt x="98" y="122"/>
                      <a:pt x="70" y="1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Freeform 11"/>
              <p:cNvSpPr/>
              <p:nvPr/>
            </p:nvSpPr>
            <p:spPr bwMode="auto">
              <a:xfrm>
                <a:off x="114300" y="115888"/>
                <a:ext cx="157163" cy="155575"/>
              </a:xfrm>
              <a:custGeom>
                <a:avLst/>
                <a:gdLst>
                  <a:gd name="T0" fmla="*/ 0 w 41"/>
                  <a:gd name="T1" fmla="*/ 41 h 41"/>
                  <a:gd name="T2" fmla="*/ 12 w 41"/>
                  <a:gd name="T3" fmla="*/ 41 h 41"/>
                  <a:gd name="T4" fmla="*/ 41 w 41"/>
                  <a:gd name="T5" fmla="*/ 12 h 41"/>
                  <a:gd name="T6" fmla="*/ 41 w 41"/>
                  <a:gd name="T7" fmla="*/ 0 h 41"/>
                  <a:gd name="T8" fmla="*/ 0 w 41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0" y="41"/>
                    </a:moveTo>
                    <a:cubicBezTo>
                      <a:pt x="12" y="41"/>
                      <a:pt x="12" y="41"/>
                      <a:pt x="12" y="41"/>
                    </a:cubicBezTo>
                    <a:cubicBezTo>
                      <a:pt x="12" y="25"/>
                      <a:pt x="25" y="12"/>
                      <a:pt x="41" y="12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4866327" y="1249520"/>
            <a:ext cx="502444" cy="502444"/>
            <a:chOff x="6443245" y="1611109"/>
            <a:chExt cx="751188" cy="751188"/>
          </a:xfrm>
          <a:solidFill>
            <a:schemeClr val="bg1"/>
          </a:solidFill>
        </p:grpSpPr>
        <p:sp>
          <p:nvSpPr>
            <p:cNvPr id="45" name="椭圆 44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66327" y="2333071"/>
            <a:ext cx="502444" cy="502444"/>
            <a:chOff x="6443245" y="3204483"/>
            <a:chExt cx="751188" cy="751188"/>
          </a:xfrm>
          <a:solidFill>
            <a:schemeClr val="bg1"/>
          </a:solidFill>
        </p:grpSpPr>
        <p:sp>
          <p:nvSpPr>
            <p:cNvPr id="43" name="椭圆 42"/>
            <p:cNvSpPr/>
            <p:nvPr/>
          </p:nvSpPr>
          <p:spPr>
            <a:xfrm>
              <a:off x="6443245" y="3204483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4" name="Freeform 33"/>
            <p:cNvSpPr>
              <a:spLocks noEditPoints="1"/>
            </p:cNvSpPr>
            <p:nvPr/>
          </p:nvSpPr>
          <p:spPr bwMode="auto">
            <a:xfrm>
              <a:off x="6534210" y="3329085"/>
              <a:ext cx="554928" cy="455936"/>
            </a:xfrm>
            <a:custGeom>
              <a:avLst/>
              <a:gdLst>
                <a:gd name="T0" fmla="*/ 221 w 244"/>
                <a:gd name="T1" fmla="*/ 66 h 200"/>
                <a:gd name="T2" fmla="*/ 207 w 244"/>
                <a:gd name="T3" fmla="*/ 80 h 200"/>
                <a:gd name="T4" fmla="*/ 221 w 244"/>
                <a:gd name="T5" fmla="*/ 93 h 200"/>
                <a:gd name="T6" fmla="*/ 235 w 244"/>
                <a:gd name="T7" fmla="*/ 80 h 200"/>
                <a:gd name="T8" fmla="*/ 221 w 244"/>
                <a:gd name="T9" fmla="*/ 66 h 200"/>
                <a:gd name="T10" fmla="*/ 23 w 244"/>
                <a:gd name="T11" fmla="*/ 66 h 200"/>
                <a:gd name="T12" fmla="*/ 9 w 244"/>
                <a:gd name="T13" fmla="*/ 80 h 200"/>
                <a:gd name="T14" fmla="*/ 23 w 244"/>
                <a:gd name="T15" fmla="*/ 93 h 200"/>
                <a:gd name="T16" fmla="*/ 37 w 244"/>
                <a:gd name="T17" fmla="*/ 80 h 200"/>
                <a:gd name="T18" fmla="*/ 23 w 244"/>
                <a:gd name="T19" fmla="*/ 66 h 200"/>
                <a:gd name="T20" fmla="*/ 180 w 244"/>
                <a:gd name="T21" fmla="*/ 41 h 200"/>
                <a:gd name="T22" fmla="*/ 160 w 244"/>
                <a:gd name="T23" fmla="*/ 61 h 200"/>
                <a:gd name="T24" fmla="*/ 180 w 244"/>
                <a:gd name="T25" fmla="*/ 82 h 200"/>
                <a:gd name="T26" fmla="*/ 201 w 244"/>
                <a:gd name="T27" fmla="*/ 61 h 200"/>
                <a:gd name="T28" fmla="*/ 180 w 244"/>
                <a:gd name="T29" fmla="*/ 41 h 200"/>
                <a:gd name="T30" fmla="*/ 244 w 244"/>
                <a:gd name="T31" fmla="*/ 166 h 200"/>
                <a:gd name="T32" fmla="*/ 220 w 244"/>
                <a:gd name="T33" fmla="*/ 166 h 200"/>
                <a:gd name="T34" fmla="*/ 220 w 244"/>
                <a:gd name="T35" fmla="*/ 123 h 200"/>
                <a:gd name="T36" fmla="*/ 215 w 244"/>
                <a:gd name="T37" fmla="*/ 102 h 200"/>
                <a:gd name="T38" fmla="*/ 221 w 244"/>
                <a:gd name="T39" fmla="*/ 101 h 200"/>
                <a:gd name="T40" fmla="*/ 244 w 244"/>
                <a:gd name="T41" fmla="*/ 124 h 200"/>
                <a:gd name="T42" fmla="*/ 244 w 244"/>
                <a:gd name="T43" fmla="*/ 166 h 200"/>
                <a:gd name="T44" fmla="*/ 64 w 244"/>
                <a:gd name="T45" fmla="*/ 41 h 200"/>
                <a:gd name="T46" fmla="*/ 43 w 244"/>
                <a:gd name="T47" fmla="*/ 61 h 200"/>
                <a:gd name="T48" fmla="*/ 64 w 244"/>
                <a:gd name="T49" fmla="*/ 82 h 200"/>
                <a:gd name="T50" fmla="*/ 84 w 244"/>
                <a:gd name="T51" fmla="*/ 61 h 200"/>
                <a:gd name="T52" fmla="*/ 64 w 244"/>
                <a:gd name="T53" fmla="*/ 41 h 200"/>
                <a:gd name="T54" fmla="*/ 23 w 244"/>
                <a:gd name="T55" fmla="*/ 101 h 200"/>
                <a:gd name="T56" fmla="*/ 29 w 244"/>
                <a:gd name="T57" fmla="*/ 102 h 200"/>
                <a:gd name="T58" fmla="*/ 24 w 244"/>
                <a:gd name="T59" fmla="*/ 123 h 200"/>
                <a:gd name="T60" fmla="*/ 24 w 244"/>
                <a:gd name="T61" fmla="*/ 166 h 200"/>
                <a:gd name="T62" fmla="*/ 0 w 244"/>
                <a:gd name="T63" fmla="*/ 166 h 200"/>
                <a:gd name="T64" fmla="*/ 0 w 244"/>
                <a:gd name="T65" fmla="*/ 124 h 200"/>
                <a:gd name="T66" fmla="*/ 23 w 244"/>
                <a:gd name="T67" fmla="*/ 101 h 200"/>
                <a:gd name="T68" fmla="*/ 122 w 244"/>
                <a:gd name="T69" fmla="*/ 0 h 200"/>
                <a:gd name="T70" fmla="*/ 92 w 244"/>
                <a:gd name="T71" fmla="*/ 30 h 200"/>
                <a:gd name="T72" fmla="*/ 122 w 244"/>
                <a:gd name="T73" fmla="*/ 60 h 200"/>
                <a:gd name="T74" fmla="*/ 152 w 244"/>
                <a:gd name="T75" fmla="*/ 30 h 200"/>
                <a:gd name="T76" fmla="*/ 122 w 244"/>
                <a:gd name="T77" fmla="*/ 0 h 200"/>
                <a:gd name="T78" fmla="*/ 213 w 244"/>
                <a:gd name="T79" fmla="*/ 182 h 200"/>
                <a:gd name="T80" fmla="*/ 177 w 244"/>
                <a:gd name="T81" fmla="*/ 182 h 200"/>
                <a:gd name="T82" fmla="*/ 177 w 244"/>
                <a:gd name="T83" fmla="*/ 116 h 200"/>
                <a:gd name="T84" fmla="*/ 171 w 244"/>
                <a:gd name="T85" fmla="*/ 91 h 200"/>
                <a:gd name="T86" fmla="*/ 180 w 244"/>
                <a:gd name="T87" fmla="*/ 90 h 200"/>
                <a:gd name="T88" fmla="*/ 213 w 244"/>
                <a:gd name="T89" fmla="*/ 123 h 200"/>
                <a:gd name="T90" fmla="*/ 213 w 244"/>
                <a:gd name="T91" fmla="*/ 182 h 200"/>
                <a:gd name="T92" fmla="*/ 67 w 244"/>
                <a:gd name="T93" fmla="*/ 116 h 200"/>
                <a:gd name="T94" fmla="*/ 67 w 244"/>
                <a:gd name="T95" fmla="*/ 182 h 200"/>
                <a:gd name="T96" fmla="*/ 31 w 244"/>
                <a:gd name="T97" fmla="*/ 182 h 200"/>
                <a:gd name="T98" fmla="*/ 31 w 244"/>
                <a:gd name="T99" fmla="*/ 123 h 200"/>
                <a:gd name="T100" fmla="*/ 64 w 244"/>
                <a:gd name="T101" fmla="*/ 90 h 200"/>
                <a:gd name="T102" fmla="*/ 73 w 244"/>
                <a:gd name="T103" fmla="*/ 91 h 200"/>
                <a:gd name="T104" fmla="*/ 67 w 244"/>
                <a:gd name="T105" fmla="*/ 116 h 200"/>
                <a:gd name="T106" fmla="*/ 74 w 244"/>
                <a:gd name="T107" fmla="*/ 200 h 200"/>
                <a:gd name="T108" fmla="*/ 170 w 244"/>
                <a:gd name="T109" fmla="*/ 200 h 200"/>
                <a:gd name="T110" fmla="*/ 170 w 244"/>
                <a:gd name="T111" fmla="*/ 116 h 200"/>
                <a:gd name="T112" fmla="*/ 122 w 244"/>
                <a:gd name="T113" fmla="*/ 69 h 200"/>
                <a:gd name="T114" fmla="*/ 74 w 244"/>
                <a:gd name="T115" fmla="*/ 116 h 200"/>
                <a:gd name="T116" fmla="*/ 74 w 244"/>
                <a:gd name="T117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4" h="200">
                  <a:moveTo>
                    <a:pt x="221" y="66"/>
                  </a:moveTo>
                  <a:cubicBezTo>
                    <a:pt x="214" y="66"/>
                    <a:pt x="207" y="72"/>
                    <a:pt x="207" y="80"/>
                  </a:cubicBezTo>
                  <a:cubicBezTo>
                    <a:pt x="207" y="87"/>
                    <a:pt x="214" y="93"/>
                    <a:pt x="221" y="93"/>
                  </a:cubicBezTo>
                  <a:cubicBezTo>
                    <a:pt x="229" y="93"/>
                    <a:pt x="235" y="87"/>
                    <a:pt x="235" y="80"/>
                  </a:cubicBezTo>
                  <a:cubicBezTo>
                    <a:pt x="235" y="72"/>
                    <a:pt x="229" y="66"/>
                    <a:pt x="221" y="66"/>
                  </a:cubicBezTo>
                  <a:close/>
                  <a:moveTo>
                    <a:pt x="23" y="66"/>
                  </a:moveTo>
                  <a:cubicBezTo>
                    <a:pt x="15" y="66"/>
                    <a:pt x="9" y="72"/>
                    <a:pt x="9" y="80"/>
                  </a:cubicBezTo>
                  <a:cubicBezTo>
                    <a:pt x="9" y="87"/>
                    <a:pt x="15" y="93"/>
                    <a:pt x="23" y="93"/>
                  </a:cubicBezTo>
                  <a:cubicBezTo>
                    <a:pt x="31" y="93"/>
                    <a:pt x="37" y="87"/>
                    <a:pt x="37" y="80"/>
                  </a:cubicBezTo>
                  <a:cubicBezTo>
                    <a:pt x="37" y="72"/>
                    <a:pt x="31" y="66"/>
                    <a:pt x="23" y="66"/>
                  </a:cubicBezTo>
                  <a:close/>
                  <a:moveTo>
                    <a:pt x="180" y="41"/>
                  </a:moveTo>
                  <a:cubicBezTo>
                    <a:pt x="169" y="41"/>
                    <a:pt x="160" y="50"/>
                    <a:pt x="160" y="61"/>
                  </a:cubicBezTo>
                  <a:cubicBezTo>
                    <a:pt x="160" y="73"/>
                    <a:pt x="169" y="82"/>
                    <a:pt x="180" y="82"/>
                  </a:cubicBezTo>
                  <a:cubicBezTo>
                    <a:pt x="191" y="82"/>
                    <a:pt x="201" y="73"/>
                    <a:pt x="201" y="61"/>
                  </a:cubicBezTo>
                  <a:cubicBezTo>
                    <a:pt x="201" y="50"/>
                    <a:pt x="191" y="41"/>
                    <a:pt x="180" y="41"/>
                  </a:cubicBezTo>
                  <a:close/>
                  <a:moveTo>
                    <a:pt x="244" y="166"/>
                  </a:moveTo>
                  <a:cubicBezTo>
                    <a:pt x="220" y="166"/>
                    <a:pt x="220" y="166"/>
                    <a:pt x="220" y="166"/>
                  </a:cubicBezTo>
                  <a:cubicBezTo>
                    <a:pt x="220" y="123"/>
                    <a:pt x="220" y="123"/>
                    <a:pt x="220" y="123"/>
                  </a:cubicBezTo>
                  <a:cubicBezTo>
                    <a:pt x="220" y="115"/>
                    <a:pt x="218" y="108"/>
                    <a:pt x="215" y="102"/>
                  </a:cubicBezTo>
                  <a:cubicBezTo>
                    <a:pt x="217" y="102"/>
                    <a:pt x="219" y="101"/>
                    <a:pt x="221" y="101"/>
                  </a:cubicBezTo>
                  <a:cubicBezTo>
                    <a:pt x="234" y="101"/>
                    <a:pt x="244" y="111"/>
                    <a:pt x="244" y="124"/>
                  </a:cubicBezTo>
                  <a:lnTo>
                    <a:pt x="244" y="166"/>
                  </a:lnTo>
                  <a:close/>
                  <a:moveTo>
                    <a:pt x="64" y="41"/>
                  </a:moveTo>
                  <a:cubicBezTo>
                    <a:pt x="53" y="41"/>
                    <a:pt x="43" y="50"/>
                    <a:pt x="43" y="61"/>
                  </a:cubicBezTo>
                  <a:cubicBezTo>
                    <a:pt x="43" y="73"/>
                    <a:pt x="53" y="82"/>
                    <a:pt x="64" y="82"/>
                  </a:cubicBezTo>
                  <a:cubicBezTo>
                    <a:pt x="75" y="82"/>
                    <a:pt x="84" y="73"/>
                    <a:pt x="84" y="61"/>
                  </a:cubicBezTo>
                  <a:cubicBezTo>
                    <a:pt x="84" y="50"/>
                    <a:pt x="75" y="41"/>
                    <a:pt x="64" y="41"/>
                  </a:cubicBezTo>
                  <a:close/>
                  <a:moveTo>
                    <a:pt x="23" y="101"/>
                  </a:moveTo>
                  <a:cubicBezTo>
                    <a:pt x="25" y="101"/>
                    <a:pt x="27" y="102"/>
                    <a:pt x="29" y="102"/>
                  </a:cubicBezTo>
                  <a:cubicBezTo>
                    <a:pt x="26" y="108"/>
                    <a:pt x="24" y="115"/>
                    <a:pt x="24" y="123"/>
                  </a:cubicBezTo>
                  <a:cubicBezTo>
                    <a:pt x="24" y="166"/>
                    <a:pt x="24" y="166"/>
                    <a:pt x="24" y="166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11"/>
                    <a:pt x="11" y="101"/>
                    <a:pt x="23" y="101"/>
                  </a:cubicBezTo>
                  <a:close/>
                  <a:moveTo>
                    <a:pt x="122" y="0"/>
                  </a:moveTo>
                  <a:cubicBezTo>
                    <a:pt x="105" y="0"/>
                    <a:pt x="92" y="13"/>
                    <a:pt x="92" y="30"/>
                  </a:cubicBezTo>
                  <a:cubicBezTo>
                    <a:pt x="92" y="47"/>
                    <a:pt x="105" y="60"/>
                    <a:pt x="122" y="60"/>
                  </a:cubicBezTo>
                  <a:cubicBezTo>
                    <a:pt x="139" y="60"/>
                    <a:pt x="152" y="47"/>
                    <a:pt x="152" y="30"/>
                  </a:cubicBezTo>
                  <a:cubicBezTo>
                    <a:pt x="152" y="13"/>
                    <a:pt x="139" y="0"/>
                    <a:pt x="122" y="0"/>
                  </a:cubicBezTo>
                  <a:close/>
                  <a:moveTo>
                    <a:pt x="213" y="182"/>
                  </a:moveTo>
                  <a:cubicBezTo>
                    <a:pt x="177" y="182"/>
                    <a:pt x="177" y="182"/>
                    <a:pt x="177" y="182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7" y="107"/>
                    <a:pt x="175" y="99"/>
                    <a:pt x="171" y="91"/>
                  </a:cubicBezTo>
                  <a:cubicBezTo>
                    <a:pt x="174" y="90"/>
                    <a:pt x="177" y="90"/>
                    <a:pt x="180" y="90"/>
                  </a:cubicBezTo>
                  <a:cubicBezTo>
                    <a:pt x="198" y="90"/>
                    <a:pt x="213" y="104"/>
                    <a:pt x="213" y="123"/>
                  </a:cubicBezTo>
                  <a:lnTo>
                    <a:pt x="213" y="182"/>
                  </a:lnTo>
                  <a:close/>
                  <a:moveTo>
                    <a:pt x="67" y="116"/>
                  </a:moveTo>
                  <a:cubicBezTo>
                    <a:pt x="67" y="182"/>
                    <a:pt x="67" y="182"/>
                    <a:pt x="67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23"/>
                    <a:pt x="31" y="123"/>
                    <a:pt x="31" y="123"/>
                  </a:cubicBezTo>
                  <a:cubicBezTo>
                    <a:pt x="31" y="104"/>
                    <a:pt x="46" y="90"/>
                    <a:pt x="64" y="90"/>
                  </a:cubicBezTo>
                  <a:cubicBezTo>
                    <a:pt x="67" y="90"/>
                    <a:pt x="70" y="90"/>
                    <a:pt x="73" y="91"/>
                  </a:cubicBezTo>
                  <a:cubicBezTo>
                    <a:pt x="69" y="99"/>
                    <a:pt x="67" y="107"/>
                    <a:pt x="67" y="116"/>
                  </a:cubicBezTo>
                  <a:close/>
                  <a:moveTo>
                    <a:pt x="74" y="200"/>
                  </a:moveTo>
                  <a:cubicBezTo>
                    <a:pt x="170" y="200"/>
                    <a:pt x="170" y="200"/>
                    <a:pt x="170" y="200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170" y="90"/>
                    <a:pt x="148" y="69"/>
                    <a:pt x="122" y="69"/>
                  </a:cubicBezTo>
                  <a:cubicBezTo>
                    <a:pt x="96" y="69"/>
                    <a:pt x="74" y="90"/>
                    <a:pt x="74" y="116"/>
                  </a:cubicBezTo>
                  <a:lnTo>
                    <a:pt x="74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943182" y="3369095"/>
            <a:ext cx="507683" cy="507683"/>
            <a:chOff x="816774" y="4776910"/>
            <a:chExt cx="759650" cy="759649"/>
          </a:xfrm>
          <a:solidFill>
            <a:schemeClr val="bg1"/>
          </a:solidFill>
        </p:grpSpPr>
        <p:sp>
          <p:nvSpPr>
            <p:cNvPr id="28" name="椭圆 27"/>
            <p:cNvSpPr/>
            <p:nvPr/>
          </p:nvSpPr>
          <p:spPr>
            <a:xfrm>
              <a:off x="816774" y="4776910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927948" y="4902209"/>
              <a:ext cx="469371" cy="442728"/>
              <a:chOff x="244475" y="2743200"/>
              <a:chExt cx="727075" cy="685800"/>
            </a:xfrm>
            <a:grpFill/>
          </p:grpSpPr>
          <p:sp>
            <p:nvSpPr>
              <p:cNvPr id="30" name="Freeform 15"/>
              <p:cNvSpPr>
                <a:spLocks noEditPoints="1"/>
              </p:cNvSpPr>
              <p:nvPr/>
            </p:nvSpPr>
            <p:spPr bwMode="auto">
              <a:xfrm>
                <a:off x="244475" y="3013075"/>
                <a:ext cx="204788" cy="415925"/>
              </a:xfrm>
              <a:custGeom>
                <a:avLst/>
                <a:gdLst>
                  <a:gd name="T0" fmla="*/ 41 w 54"/>
                  <a:gd name="T1" fmla="*/ 13 h 109"/>
                  <a:gd name="T2" fmla="*/ 41 w 54"/>
                  <a:gd name="T3" fmla="*/ 47 h 109"/>
                  <a:gd name="T4" fmla="*/ 13 w 54"/>
                  <a:gd name="T5" fmla="*/ 47 h 109"/>
                  <a:gd name="T6" fmla="*/ 13 w 54"/>
                  <a:gd name="T7" fmla="*/ 13 h 109"/>
                  <a:gd name="T8" fmla="*/ 41 w 54"/>
                  <a:gd name="T9" fmla="*/ 13 h 109"/>
                  <a:gd name="T10" fmla="*/ 50 w 54"/>
                  <a:gd name="T11" fmla="*/ 0 h 109"/>
                  <a:gd name="T12" fmla="*/ 4 w 54"/>
                  <a:gd name="T13" fmla="*/ 0 h 109"/>
                  <a:gd name="T14" fmla="*/ 0 w 54"/>
                  <a:gd name="T15" fmla="*/ 5 h 109"/>
                  <a:gd name="T16" fmla="*/ 0 w 54"/>
                  <a:gd name="T17" fmla="*/ 105 h 109"/>
                  <a:gd name="T18" fmla="*/ 4 w 54"/>
                  <a:gd name="T19" fmla="*/ 109 h 109"/>
                  <a:gd name="T20" fmla="*/ 50 w 54"/>
                  <a:gd name="T21" fmla="*/ 109 h 109"/>
                  <a:gd name="T22" fmla="*/ 54 w 54"/>
                  <a:gd name="T23" fmla="*/ 105 h 109"/>
                  <a:gd name="T24" fmla="*/ 54 w 54"/>
                  <a:gd name="T25" fmla="*/ 5 h 109"/>
                  <a:gd name="T26" fmla="*/ 50 w 54"/>
                  <a:gd name="T2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4" h="109">
                    <a:moveTo>
                      <a:pt x="41" y="13"/>
                    </a:moveTo>
                    <a:cubicBezTo>
                      <a:pt x="41" y="47"/>
                      <a:pt x="41" y="47"/>
                      <a:pt x="41" y="47"/>
                    </a:cubicBezTo>
                    <a:cubicBezTo>
                      <a:pt x="13" y="47"/>
                      <a:pt x="13" y="47"/>
                      <a:pt x="13" y="47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5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07"/>
                      <a:pt x="2" y="109"/>
                      <a:pt x="4" y="109"/>
                    </a:cubicBezTo>
                    <a:cubicBezTo>
                      <a:pt x="50" y="109"/>
                      <a:pt x="50" y="109"/>
                      <a:pt x="50" y="109"/>
                    </a:cubicBezTo>
                    <a:cubicBezTo>
                      <a:pt x="52" y="109"/>
                      <a:pt x="54" y="107"/>
                      <a:pt x="54" y="10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Freeform 16"/>
              <p:cNvSpPr>
                <a:spLocks noEditPoints="1"/>
              </p:cNvSpPr>
              <p:nvPr/>
            </p:nvSpPr>
            <p:spPr bwMode="auto">
              <a:xfrm>
                <a:off x="500063" y="2914650"/>
                <a:ext cx="207963" cy="514350"/>
              </a:xfrm>
              <a:custGeom>
                <a:avLst/>
                <a:gdLst>
                  <a:gd name="T0" fmla="*/ 42 w 55"/>
                  <a:gd name="T1" fmla="*/ 13 h 135"/>
                  <a:gd name="T2" fmla="*/ 42 w 55"/>
                  <a:gd name="T3" fmla="*/ 81 h 135"/>
                  <a:gd name="T4" fmla="*/ 13 w 55"/>
                  <a:gd name="T5" fmla="*/ 81 h 135"/>
                  <a:gd name="T6" fmla="*/ 13 w 55"/>
                  <a:gd name="T7" fmla="*/ 13 h 135"/>
                  <a:gd name="T8" fmla="*/ 42 w 55"/>
                  <a:gd name="T9" fmla="*/ 13 h 135"/>
                  <a:gd name="T10" fmla="*/ 51 w 55"/>
                  <a:gd name="T11" fmla="*/ 0 h 135"/>
                  <a:gd name="T12" fmla="*/ 5 w 55"/>
                  <a:gd name="T13" fmla="*/ 0 h 135"/>
                  <a:gd name="T14" fmla="*/ 0 w 55"/>
                  <a:gd name="T15" fmla="*/ 5 h 135"/>
                  <a:gd name="T16" fmla="*/ 0 w 55"/>
                  <a:gd name="T17" fmla="*/ 131 h 135"/>
                  <a:gd name="T18" fmla="*/ 5 w 55"/>
                  <a:gd name="T19" fmla="*/ 135 h 135"/>
                  <a:gd name="T20" fmla="*/ 51 w 55"/>
                  <a:gd name="T21" fmla="*/ 135 h 135"/>
                  <a:gd name="T22" fmla="*/ 55 w 55"/>
                  <a:gd name="T23" fmla="*/ 131 h 135"/>
                  <a:gd name="T24" fmla="*/ 55 w 55"/>
                  <a:gd name="T25" fmla="*/ 5 h 135"/>
                  <a:gd name="T26" fmla="*/ 51 w 55"/>
                  <a:gd name="T2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35">
                    <a:moveTo>
                      <a:pt x="42" y="13"/>
                    </a:moveTo>
                    <a:cubicBezTo>
                      <a:pt x="42" y="81"/>
                      <a:pt x="42" y="81"/>
                      <a:pt x="42" y="81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5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33"/>
                      <a:pt x="2" y="135"/>
                      <a:pt x="5" y="135"/>
                    </a:cubicBezTo>
                    <a:cubicBezTo>
                      <a:pt x="51" y="135"/>
                      <a:pt x="51" y="135"/>
                      <a:pt x="51" y="135"/>
                    </a:cubicBezTo>
                    <a:cubicBezTo>
                      <a:pt x="53" y="135"/>
                      <a:pt x="55" y="133"/>
                      <a:pt x="55" y="131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55" y="2"/>
                      <a:pt x="53" y="0"/>
                      <a:pt x="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Freeform 17"/>
              <p:cNvSpPr>
                <a:spLocks noEditPoints="1"/>
              </p:cNvSpPr>
              <p:nvPr/>
            </p:nvSpPr>
            <p:spPr bwMode="auto">
              <a:xfrm>
                <a:off x="762000" y="2743200"/>
                <a:ext cx="209550" cy="685800"/>
              </a:xfrm>
              <a:custGeom>
                <a:avLst/>
                <a:gdLst>
                  <a:gd name="T0" fmla="*/ 42 w 55"/>
                  <a:gd name="T1" fmla="*/ 13 h 180"/>
                  <a:gd name="T2" fmla="*/ 42 w 55"/>
                  <a:gd name="T3" fmla="*/ 96 h 180"/>
                  <a:gd name="T4" fmla="*/ 13 w 55"/>
                  <a:gd name="T5" fmla="*/ 96 h 180"/>
                  <a:gd name="T6" fmla="*/ 13 w 55"/>
                  <a:gd name="T7" fmla="*/ 13 h 180"/>
                  <a:gd name="T8" fmla="*/ 42 w 55"/>
                  <a:gd name="T9" fmla="*/ 13 h 180"/>
                  <a:gd name="T10" fmla="*/ 50 w 55"/>
                  <a:gd name="T11" fmla="*/ 0 h 180"/>
                  <a:gd name="T12" fmla="*/ 4 w 55"/>
                  <a:gd name="T13" fmla="*/ 0 h 180"/>
                  <a:gd name="T14" fmla="*/ 0 w 55"/>
                  <a:gd name="T15" fmla="*/ 4 h 180"/>
                  <a:gd name="T16" fmla="*/ 0 w 55"/>
                  <a:gd name="T17" fmla="*/ 176 h 180"/>
                  <a:gd name="T18" fmla="*/ 4 w 55"/>
                  <a:gd name="T19" fmla="*/ 180 h 180"/>
                  <a:gd name="T20" fmla="*/ 50 w 55"/>
                  <a:gd name="T21" fmla="*/ 180 h 180"/>
                  <a:gd name="T22" fmla="*/ 55 w 55"/>
                  <a:gd name="T23" fmla="*/ 176 h 180"/>
                  <a:gd name="T24" fmla="*/ 55 w 55"/>
                  <a:gd name="T25" fmla="*/ 4 h 180"/>
                  <a:gd name="T26" fmla="*/ 50 w 55"/>
                  <a:gd name="T27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80">
                    <a:moveTo>
                      <a:pt x="42" y="13"/>
                    </a:moveTo>
                    <a:cubicBezTo>
                      <a:pt x="42" y="96"/>
                      <a:pt x="42" y="96"/>
                      <a:pt x="42" y="9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5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76"/>
                      <a:pt x="0" y="176"/>
                      <a:pt x="0" y="176"/>
                    </a:cubicBezTo>
                    <a:cubicBezTo>
                      <a:pt x="0" y="178"/>
                      <a:pt x="2" y="180"/>
                      <a:pt x="4" y="180"/>
                    </a:cubicBezTo>
                    <a:cubicBezTo>
                      <a:pt x="50" y="180"/>
                      <a:pt x="50" y="180"/>
                      <a:pt x="50" y="180"/>
                    </a:cubicBezTo>
                    <a:cubicBezTo>
                      <a:pt x="53" y="180"/>
                      <a:pt x="55" y="178"/>
                      <a:pt x="55" y="176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2"/>
                      <a:pt x="53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962232" y="2334023"/>
            <a:ext cx="507683" cy="507683"/>
            <a:chOff x="3424768" y="2961096"/>
            <a:chExt cx="759650" cy="759649"/>
          </a:xfrm>
          <a:solidFill>
            <a:schemeClr val="bg1"/>
          </a:solidFill>
        </p:grpSpPr>
        <p:sp>
          <p:nvSpPr>
            <p:cNvPr id="21" name="椭圆 20"/>
            <p:cNvSpPr/>
            <p:nvPr/>
          </p:nvSpPr>
          <p:spPr>
            <a:xfrm>
              <a:off x="3424768" y="2961096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602043" y="3071238"/>
              <a:ext cx="405347" cy="482677"/>
              <a:chOff x="10787673" y="2508217"/>
              <a:chExt cx="478426" cy="569698"/>
            </a:xfrm>
            <a:grpFill/>
          </p:grpSpPr>
          <p:sp>
            <p:nvSpPr>
              <p:cNvPr id="23" name="Freeform 25"/>
              <p:cNvSpPr>
                <a:spLocks noEditPoints="1"/>
              </p:cNvSpPr>
              <p:nvPr/>
            </p:nvSpPr>
            <p:spPr bwMode="auto">
              <a:xfrm>
                <a:off x="10787673" y="2508217"/>
                <a:ext cx="478426" cy="569698"/>
              </a:xfrm>
              <a:custGeom>
                <a:avLst/>
                <a:gdLst>
                  <a:gd name="T0" fmla="*/ 145 w 156"/>
                  <a:gd name="T1" fmla="*/ 22 h 178"/>
                  <a:gd name="T2" fmla="*/ 134 w 156"/>
                  <a:gd name="T3" fmla="*/ 22 h 178"/>
                  <a:gd name="T4" fmla="*/ 134 w 156"/>
                  <a:gd name="T5" fmla="*/ 11 h 178"/>
                  <a:gd name="T6" fmla="*/ 123 w 156"/>
                  <a:gd name="T7" fmla="*/ 0 h 178"/>
                  <a:gd name="T8" fmla="*/ 11 w 156"/>
                  <a:gd name="T9" fmla="*/ 0 h 178"/>
                  <a:gd name="T10" fmla="*/ 0 w 156"/>
                  <a:gd name="T11" fmla="*/ 11 h 178"/>
                  <a:gd name="T12" fmla="*/ 0 w 156"/>
                  <a:gd name="T13" fmla="*/ 145 h 178"/>
                  <a:gd name="T14" fmla="*/ 11 w 156"/>
                  <a:gd name="T15" fmla="*/ 156 h 178"/>
                  <a:gd name="T16" fmla="*/ 22 w 156"/>
                  <a:gd name="T17" fmla="*/ 156 h 178"/>
                  <a:gd name="T18" fmla="*/ 22 w 156"/>
                  <a:gd name="T19" fmla="*/ 167 h 178"/>
                  <a:gd name="T20" fmla="*/ 33 w 156"/>
                  <a:gd name="T21" fmla="*/ 178 h 178"/>
                  <a:gd name="T22" fmla="*/ 145 w 156"/>
                  <a:gd name="T23" fmla="*/ 178 h 178"/>
                  <a:gd name="T24" fmla="*/ 156 w 156"/>
                  <a:gd name="T25" fmla="*/ 167 h 178"/>
                  <a:gd name="T26" fmla="*/ 156 w 156"/>
                  <a:gd name="T27" fmla="*/ 33 h 178"/>
                  <a:gd name="T28" fmla="*/ 145 w 156"/>
                  <a:gd name="T29" fmla="*/ 22 h 178"/>
                  <a:gd name="T30" fmla="*/ 11 w 156"/>
                  <a:gd name="T31" fmla="*/ 145 h 178"/>
                  <a:gd name="T32" fmla="*/ 11 w 156"/>
                  <a:gd name="T33" fmla="*/ 11 h 178"/>
                  <a:gd name="T34" fmla="*/ 123 w 156"/>
                  <a:gd name="T35" fmla="*/ 11 h 178"/>
                  <a:gd name="T36" fmla="*/ 123 w 156"/>
                  <a:gd name="T37" fmla="*/ 145 h 178"/>
                  <a:gd name="T38" fmla="*/ 11 w 156"/>
                  <a:gd name="T39" fmla="*/ 145 h 178"/>
                  <a:gd name="T40" fmla="*/ 145 w 156"/>
                  <a:gd name="T41" fmla="*/ 167 h 178"/>
                  <a:gd name="T42" fmla="*/ 33 w 156"/>
                  <a:gd name="T43" fmla="*/ 167 h 178"/>
                  <a:gd name="T44" fmla="*/ 33 w 156"/>
                  <a:gd name="T45" fmla="*/ 156 h 178"/>
                  <a:gd name="T46" fmla="*/ 123 w 156"/>
                  <a:gd name="T47" fmla="*/ 156 h 178"/>
                  <a:gd name="T48" fmla="*/ 134 w 156"/>
                  <a:gd name="T49" fmla="*/ 145 h 178"/>
                  <a:gd name="T50" fmla="*/ 134 w 156"/>
                  <a:gd name="T51" fmla="*/ 33 h 178"/>
                  <a:gd name="T52" fmla="*/ 145 w 156"/>
                  <a:gd name="T53" fmla="*/ 33 h 178"/>
                  <a:gd name="T54" fmla="*/ 145 w 156"/>
                  <a:gd name="T55" fmla="*/ 16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6" h="178">
                    <a:moveTo>
                      <a:pt x="145" y="22"/>
                    </a:moveTo>
                    <a:cubicBezTo>
                      <a:pt x="134" y="22"/>
                      <a:pt x="134" y="22"/>
                      <a:pt x="134" y="22"/>
                    </a:cubicBezTo>
                    <a:cubicBezTo>
                      <a:pt x="134" y="11"/>
                      <a:pt x="134" y="11"/>
                      <a:pt x="134" y="11"/>
                    </a:cubicBezTo>
                    <a:cubicBezTo>
                      <a:pt x="134" y="5"/>
                      <a:pt x="129" y="0"/>
                      <a:pt x="12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51"/>
                      <a:pt x="5" y="156"/>
                      <a:pt x="11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2" y="173"/>
                      <a:pt x="27" y="178"/>
                      <a:pt x="33" y="178"/>
                    </a:cubicBezTo>
                    <a:cubicBezTo>
                      <a:pt x="145" y="178"/>
                      <a:pt x="145" y="178"/>
                      <a:pt x="145" y="178"/>
                    </a:cubicBezTo>
                    <a:cubicBezTo>
                      <a:pt x="151" y="178"/>
                      <a:pt x="156" y="173"/>
                      <a:pt x="156" y="167"/>
                    </a:cubicBezTo>
                    <a:cubicBezTo>
                      <a:pt x="156" y="33"/>
                      <a:pt x="156" y="33"/>
                      <a:pt x="156" y="33"/>
                    </a:cubicBezTo>
                    <a:cubicBezTo>
                      <a:pt x="156" y="27"/>
                      <a:pt x="151" y="22"/>
                      <a:pt x="145" y="22"/>
                    </a:cubicBezTo>
                    <a:close/>
                    <a:moveTo>
                      <a:pt x="11" y="145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23" y="11"/>
                      <a:pt x="123" y="11"/>
                      <a:pt x="123" y="11"/>
                    </a:cubicBezTo>
                    <a:cubicBezTo>
                      <a:pt x="123" y="145"/>
                      <a:pt x="123" y="145"/>
                      <a:pt x="123" y="145"/>
                    </a:cubicBezTo>
                    <a:lnTo>
                      <a:pt x="11" y="145"/>
                    </a:lnTo>
                    <a:close/>
                    <a:moveTo>
                      <a:pt x="145" y="167"/>
                    </a:moveTo>
                    <a:cubicBezTo>
                      <a:pt x="33" y="167"/>
                      <a:pt x="33" y="167"/>
                      <a:pt x="33" y="167"/>
                    </a:cubicBezTo>
                    <a:cubicBezTo>
                      <a:pt x="33" y="156"/>
                      <a:pt x="33" y="156"/>
                      <a:pt x="33" y="156"/>
                    </a:cubicBezTo>
                    <a:cubicBezTo>
                      <a:pt x="123" y="156"/>
                      <a:pt x="123" y="156"/>
                      <a:pt x="123" y="156"/>
                    </a:cubicBezTo>
                    <a:cubicBezTo>
                      <a:pt x="129" y="156"/>
                      <a:pt x="134" y="151"/>
                      <a:pt x="134" y="145"/>
                    </a:cubicBezTo>
                    <a:cubicBezTo>
                      <a:pt x="134" y="33"/>
                      <a:pt x="134" y="33"/>
                      <a:pt x="134" y="33"/>
                    </a:cubicBezTo>
                    <a:cubicBezTo>
                      <a:pt x="145" y="33"/>
                      <a:pt x="145" y="33"/>
                      <a:pt x="145" y="33"/>
                    </a:cubicBezTo>
                    <a:lnTo>
                      <a:pt x="145" y="16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Freeform 26"/>
              <p:cNvSpPr/>
              <p:nvPr/>
            </p:nvSpPr>
            <p:spPr bwMode="auto">
              <a:xfrm>
                <a:off x="10925460" y="2614454"/>
                <a:ext cx="205404" cy="34527"/>
              </a:xfrm>
              <a:custGeom>
                <a:avLst/>
                <a:gdLst>
                  <a:gd name="T0" fmla="*/ 61 w 67"/>
                  <a:gd name="T1" fmla="*/ 0 h 11"/>
                  <a:gd name="T2" fmla="*/ 5 w 67"/>
                  <a:gd name="T3" fmla="*/ 0 h 11"/>
                  <a:gd name="T4" fmla="*/ 0 w 67"/>
                  <a:gd name="T5" fmla="*/ 6 h 11"/>
                  <a:gd name="T6" fmla="*/ 5 w 67"/>
                  <a:gd name="T7" fmla="*/ 11 h 11"/>
                  <a:gd name="T8" fmla="*/ 61 w 67"/>
                  <a:gd name="T9" fmla="*/ 11 h 11"/>
                  <a:gd name="T10" fmla="*/ 67 w 67"/>
                  <a:gd name="T11" fmla="*/ 6 h 11"/>
                  <a:gd name="T12" fmla="*/ 61 w 67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11">
                    <a:moveTo>
                      <a:pt x="6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4" y="11"/>
                      <a:pt x="67" y="9"/>
                      <a:pt x="67" y="6"/>
                    </a:cubicBezTo>
                    <a:cubicBezTo>
                      <a:pt x="67" y="3"/>
                      <a:pt x="64" y="0"/>
                      <a:pt x="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10854015" y="2723348"/>
                <a:ext cx="276849" cy="34527"/>
              </a:xfrm>
              <a:custGeom>
                <a:avLst/>
                <a:gdLst>
                  <a:gd name="T0" fmla="*/ 84 w 90"/>
                  <a:gd name="T1" fmla="*/ 0 h 11"/>
                  <a:gd name="T2" fmla="*/ 6 w 90"/>
                  <a:gd name="T3" fmla="*/ 0 h 11"/>
                  <a:gd name="T4" fmla="*/ 0 w 90"/>
                  <a:gd name="T5" fmla="*/ 5 h 11"/>
                  <a:gd name="T6" fmla="*/ 6 w 90"/>
                  <a:gd name="T7" fmla="*/ 11 h 11"/>
                  <a:gd name="T8" fmla="*/ 84 w 90"/>
                  <a:gd name="T9" fmla="*/ 11 h 11"/>
                  <a:gd name="T10" fmla="*/ 90 w 90"/>
                  <a:gd name="T11" fmla="*/ 5 h 11"/>
                  <a:gd name="T12" fmla="*/ 84 w 90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1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8"/>
                      <a:pt x="3" y="11"/>
                      <a:pt x="6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7" y="11"/>
                      <a:pt x="90" y="8"/>
                      <a:pt x="90" y="5"/>
                    </a:cubicBezTo>
                    <a:cubicBezTo>
                      <a:pt x="90" y="2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10854015" y="2793730"/>
                <a:ext cx="276849" cy="34527"/>
              </a:xfrm>
              <a:custGeom>
                <a:avLst/>
                <a:gdLst>
                  <a:gd name="T0" fmla="*/ 84 w 90"/>
                  <a:gd name="T1" fmla="*/ 0 h 11"/>
                  <a:gd name="T2" fmla="*/ 6 w 90"/>
                  <a:gd name="T3" fmla="*/ 0 h 11"/>
                  <a:gd name="T4" fmla="*/ 0 w 90"/>
                  <a:gd name="T5" fmla="*/ 6 h 11"/>
                  <a:gd name="T6" fmla="*/ 6 w 90"/>
                  <a:gd name="T7" fmla="*/ 11 h 11"/>
                  <a:gd name="T8" fmla="*/ 84 w 90"/>
                  <a:gd name="T9" fmla="*/ 11 h 11"/>
                  <a:gd name="T10" fmla="*/ 90 w 90"/>
                  <a:gd name="T11" fmla="*/ 6 h 11"/>
                  <a:gd name="T12" fmla="*/ 84 w 90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1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7" y="11"/>
                      <a:pt x="90" y="9"/>
                      <a:pt x="90" y="6"/>
                    </a:cubicBezTo>
                    <a:cubicBezTo>
                      <a:pt x="90" y="3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10854015" y="2862784"/>
                <a:ext cx="276849" cy="38511"/>
              </a:xfrm>
              <a:custGeom>
                <a:avLst/>
                <a:gdLst>
                  <a:gd name="T0" fmla="*/ 84 w 90"/>
                  <a:gd name="T1" fmla="*/ 0 h 12"/>
                  <a:gd name="T2" fmla="*/ 6 w 90"/>
                  <a:gd name="T3" fmla="*/ 0 h 12"/>
                  <a:gd name="T4" fmla="*/ 0 w 90"/>
                  <a:gd name="T5" fmla="*/ 6 h 12"/>
                  <a:gd name="T6" fmla="*/ 6 w 90"/>
                  <a:gd name="T7" fmla="*/ 12 h 12"/>
                  <a:gd name="T8" fmla="*/ 84 w 90"/>
                  <a:gd name="T9" fmla="*/ 12 h 12"/>
                  <a:gd name="T10" fmla="*/ 90 w 90"/>
                  <a:gd name="T11" fmla="*/ 6 h 12"/>
                  <a:gd name="T12" fmla="*/ 84 w 90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2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7" y="12"/>
                      <a:pt x="90" y="9"/>
                      <a:pt x="90" y="6"/>
                    </a:cubicBezTo>
                    <a:cubicBezTo>
                      <a:pt x="90" y="3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62232" y="1250472"/>
            <a:ext cx="507683" cy="507683"/>
            <a:chOff x="3424768" y="1611109"/>
            <a:chExt cx="759650" cy="759649"/>
          </a:xfrm>
          <a:solidFill>
            <a:schemeClr val="bg1"/>
          </a:solidFill>
        </p:grpSpPr>
        <p:sp>
          <p:nvSpPr>
            <p:cNvPr id="33" name="椭圆 32"/>
            <p:cNvSpPr/>
            <p:nvPr/>
          </p:nvSpPr>
          <p:spPr>
            <a:xfrm>
              <a:off x="3424768" y="1611109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3524311" y="1805900"/>
              <a:ext cx="555723" cy="348110"/>
            </a:xfrm>
            <a:custGeom>
              <a:avLst/>
              <a:gdLst>
                <a:gd name="T0" fmla="*/ 211 w 260"/>
                <a:gd name="T1" fmla="*/ 65 h 162"/>
                <a:gd name="T2" fmla="*/ 146 w 260"/>
                <a:gd name="T3" fmla="*/ 0 h 162"/>
                <a:gd name="T4" fmla="*/ 90 w 260"/>
                <a:gd name="T5" fmla="*/ 33 h 162"/>
                <a:gd name="T6" fmla="*/ 81 w 260"/>
                <a:gd name="T7" fmla="*/ 32 h 162"/>
                <a:gd name="T8" fmla="*/ 35 w 260"/>
                <a:gd name="T9" fmla="*/ 67 h 162"/>
                <a:gd name="T10" fmla="*/ 0 w 260"/>
                <a:gd name="T11" fmla="*/ 114 h 162"/>
                <a:gd name="T12" fmla="*/ 49 w 260"/>
                <a:gd name="T13" fmla="*/ 162 h 162"/>
                <a:gd name="T14" fmla="*/ 211 w 260"/>
                <a:gd name="T15" fmla="*/ 162 h 162"/>
                <a:gd name="T16" fmla="*/ 260 w 260"/>
                <a:gd name="T17" fmla="*/ 114 h 162"/>
                <a:gd name="T18" fmla="*/ 211 w 260"/>
                <a:gd name="T19" fmla="*/ 65 h 162"/>
                <a:gd name="T20" fmla="*/ 130 w 260"/>
                <a:gd name="T21" fmla="*/ 146 h 162"/>
                <a:gd name="T22" fmla="*/ 81 w 260"/>
                <a:gd name="T23" fmla="*/ 81 h 162"/>
                <a:gd name="T24" fmla="*/ 114 w 260"/>
                <a:gd name="T25" fmla="*/ 81 h 162"/>
                <a:gd name="T26" fmla="*/ 114 w 260"/>
                <a:gd name="T27" fmla="*/ 32 h 162"/>
                <a:gd name="T28" fmla="*/ 146 w 260"/>
                <a:gd name="T29" fmla="*/ 32 h 162"/>
                <a:gd name="T30" fmla="*/ 146 w 260"/>
                <a:gd name="T31" fmla="*/ 81 h 162"/>
                <a:gd name="T32" fmla="*/ 179 w 260"/>
                <a:gd name="T33" fmla="*/ 81 h 162"/>
                <a:gd name="T34" fmla="*/ 130 w 260"/>
                <a:gd name="T35" fmla="*/ 14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0" h="162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close/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8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0" name="TextBox 1210"/>
          <p:cNvSpPr/>
          <p:nvPr/>
        </p:nvSpPr>
        <p:spPr>
          <a:xfrm>
            <a:off x="1508016" y="122878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1" name="文本框 11"/>
          <p:cNvSpPr txBox="1"/>
          <p:nvPr/>
        </p:nvSpPr>
        <p:spPr>
          <a:xfrm>
            <a:off x="1508015" y="1475797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TextBox 1210"/>
          <p:cNvSpPr/>
          <p:nvPr/>
        </p:nvSpPr>
        <p:spPr>
          <a:xfrm>
            <a:off x="1508016" y="230317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6" name="文本框 11"/>
          <p:cNvSpPr txBox="1"/>
          <p:nvPr/>
        </p:nvSpPr>
        <p:spPr>
          <a:xfrm>
            <a:off x="1508015" y="2550187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7" name="TextBox 1210"/>
          <p:cNvSpPr/>
          <p:nvPr/>
        </p:nvSpPr>
        <p:spPr>
          <a:xfrm>
            <a:off x="1508016" y="3303016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8" name="文本框 11"/>
          <p:cNvSpPr txBox="1"/>
          <p:nvPr/>
        </p:nvSpPr>
        <p:spPr>
          <a:xfrm>
            <a:off x="1508015" y="3550032"/>
            <a:ext cx="2863960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9" name="TextBox 1210"/>
          <p:cNvSpPr/>
          <p:nvPr/>
        </p:nvSpPr>
        <p:spPr>
          <a:xfrm>
            <a:off x="5432316" y="122878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0" name="文本框 11"/>
          <p:cNvSpPr txBox="1"/>
          <p:nvPr/>
        </p:nvSpPr>
        <p:spPr>
          <a:xfrm>
            <a:off x="5432315" y="1475797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1" name="TextBox 1210"/>
          <p:cNvSpPr/>
          <p:nvPr/>
        </p:nvSpPr>
        <p:spPr>
          <a:xfrm>
            <a:off x="5432316" y="230317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2" name="文本框 11"/>
          <p:cNvSpPr txBox="1"/>
          <p:nvPr/>
        </p:nvSpPr>
        <p:spPr>
          <a:xfrm>
            <a:off x="5432315" y="2550187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3" name="TextBox 1210"/>
          <p:cNvSpPr/>
          <p:nvPr/>
        </p:nvSpPr>
        <p:spPr>
          <a:xfrm>
            <a:off x="5432316" y="3303016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4" name="文本框 11"/>
          <p:cNvSpPr txBox="1"/>
          <p:nvPr/>
        </p:nvSpPr>
        <p:spPr>
          <a:xfrm>
            <a:off x="5432315" y="3550032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75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75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25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750"/>
                            </p:stCondLst>
                            <p:childTnLst>
                              <p:par>
                                <p:cTn id="8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41" grpId="0"/>
      <p:bldP spid="42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椭圆 10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相关建议与总结</a:t>
            </a:r>
            <a:endParaRPr lang="zh-CN" altLang="en-US" sz="3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4" name="文本框 36"/>
          <p:cNvSpPr txBox="1"/>
          <p:nvPr/>
        </p:nvSpPr>
        <p:spPr>
          <a:xfrm>
            <a:off x="2639646" y="3249600"/>
            <a:ext cx="386000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DOCER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稻壳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儿设计师</a:t>
            </a:r>
            <a:r>
              <a:rPr lang="en-US" altLang="zh-CN" sz="105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qzuser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精品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</a:t>
            </a: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chn.docer.com/works?userid=310034636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5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 smtClean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/>
      <p:bldP spid="104" grpId="0"/>
      <p:bldP spid="10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H_Other_3"/>
          <p:cNvSpPr/>
          <p:nvPr/>
        </p:nvSpPr>
        <p:spPr>
          <a:xfrm>
            <a:off x="3842962" y="1406960"/>
            <a:ext cx="1281388" cy="1281388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0" name="MH_Other_1"/>
          <p:cNvSpPr/>
          <p:nvPr/>
        </p:nvSpPr>
        <p:spPr>
          <a:xfrm>
            <a:off x="1540477" y="1618958"/>
            <a:ext cx="858110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1" name="MH_Other_2"/>
          <p:cNvSpPr/>
          <p:nvPr/>
        </p:nvSpPr>
        <p:spPr>
          <a:xfrm>
            <a:off x="2671453" y="1618958"/>
            <a:ext cx="856916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2" name="MH_Other_3"/>
          <p:cNvSpPr/>
          <p:nvPr/>
        </p:nvSpPr>
        <p:spPr>
          <a:xfrm>
            <a:off x="5438466" y="1618958"/>
            <a:ext cx="856916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3" name="MH_Other_4"/>
          <p:cNvSpPr/>
          <p:nvPr/>
        </p:nvSpPr>
        <p:spPr>
          <a:xfrm>
            <a:off x="6568684" y="1618958"/>
            <a:ext cx="857714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4" name="MH_Other_5"/>
          <p:cNvSpPr/>
          <p:nvPr/>
        </p:nvSpPr>
        <p:spPr>
          <a:xfrm>
            <a:off x="2361190" y="2202024"/>
            <a:ext cx="326824" cy="32562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30" name="MH_Other_6"/>
          <p:cNvSpPr/>
          <p:nvPr/>
        </p:nvSpPr>
        <p:spPr>
          <a:xfrm>
            <a:off x="3480377" y="1567299"/>
            <a:ext cx="326824" cy="326822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5" name="MH_Other_7"/>
          <p:cNvSpPr/>
          <p:nvPr/>
        </p:nvSpPr>
        <p:spPr>
          <a:xfrm>
            <a:off x="5131536" y="2199642"/>
            <a:ext cx="326824" cy="32562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3" name="MH_Other_8"/>
          <p:cNvSpPr/>
          <p:nvPr/>
        </p:nvSpPr>
        <p:spPr>
          <a:xfrm>
            <a:off x="6259296" y="1579205"/>
            <a:ext cx="326824" cy="326822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7" name="MH_Other_9"/>
          <p:cNvSpPr/>
          <p:nvPr/>
        </p:nvSpPr>
        <p:spPr bwMode="auto">
          <a:xfrm>
            <a:off x="1779746" y="1823578"/>
            <a:ext cx="442913" cy="401479"/>
          </a:xfrm>
          <a:custGeom>
            <a:avLst/>
            <a:gdLst>
              <a:gd name="T0" fmla="*/ 726341 w 2395538"/>
              <a:gd name="T1" fmla="*/ 2170112 h 2170112"/>
              <a:gd name="T2" fmla="*/ 1441768 w 2395538"/>
              <a:gd name="T3" fmla="*/ 728510 h 2170112"/>
              <a:gd name="T4" fmla="*/ 1885633 w 2395538"/>
              <a:gd name="T5" fmla="*/ 1143658 h 2170112"/>
              <a:gd name="T6" fmla="*/ 1870393 w 2395538"/>
              <a:gd name="T7" fmla="*/ 1187775 h 2170112"/>
              <a:gd name="T8" fmla="*/ 1824038 w 2395538"/>
              <a:gd name="T9" fmla="*/ 1209358 h 2170112"/>
              <a:gd name="T10" fmla="*/ 1774825 w 2395538"/>
              <a:gd name="T11" fmla="*/ 1196345 h 2170112"/>
              <a:gd name="T12" fmla="*/ 87630 w 2395538"/>
              <a:gd name="T13" fmla="*/ 1207136 h 2170112"/>
              <a:gd name="T14" fmla="*/ 36195 w 2395538"/>
              <a:gd name="T15" fmla="*/ 1203010 h 2170112"/>
              <a:gd name="T16" fmla="*/ 2540 w 2395538"/>
              <a:gd name="T17" fmla="*/ 1166510 h 2170112"/>
              <a:gd name="T18" fmla="*/ 7937 w 2395538"/>
              <a:gd name="T19" fmla="*/ 1121123 h 2170112"/>
              <a:gd name="T20" fmla="*/ 1968140 w 2395538"/>
              <a:gd name="T21" fmla="*/ 219388 h 2170112"/>
              <a:gd name="T22" fmla="*/ 2114413 w 2395538"/>
              <a:gd name="T23" fmla="*/ 243789 h 2170112"/>
              <a:gd name="T24" fmla="*/ 2240697 w 2395538"/>
              <a:gd name="T25" fmla="*/ 284667 h 2170112"/>
              <a:gd name="T26" fmla="*/ 2388557 w 2395538"/>
              <a:gd name="T27" fmla="*/ 355016 h 2170112"/>
              <a:gd name="T28" fmla="*/ 2336521 w 2395538"/>
              <a:gd name="T29" fmla="*/ 373079 h 2170112"/>
              <a:gd name="T30" fmla="*/ 2250533 w 2395538"/>
              <a:gd name="T31" fmla="*/ 415225 h 2170112"/>
              <a:gd name="T32" fmla="*/ 2138845 w 2395538"/>
              <a:gd name="T33" fmla="*/ 508390 h 2170112"/>
              <a:gd name="T34" fmla="*/ 2044926 w 2395538"/>
              <a:gd name="T35" fmla="*/ 621519 h 2170112"/>
              <a:gd name="T36" fmla="*/ 1960525 w 2395538"/>
              <a:gd name="T37" fmla="*/ 747006 h 2170112"/>
              <a:gd name="T38" fmla="*/ 1902777 w 2395538"/>
              <a:gd name="T39" fmla="*/ 803412 h 2170112"/>
              <a:gd name="T40" fmla="*/ 1832020 w 2395538"/>
              <a:gd name="T41" fmla="*/ 843974 h 2170112"/>
              <a:gd name="T42" fmla="*/ 1753013 w 2395538"/>
              <a:gd name="T43" fmla="*/ 868374 h 2170112"/>
              <a:gd name="T44" fmla="*/ 1568664 w 2395538"/>
              <a:gd name="T45" fmla="*/ 707079 h 2170112"/>
              <a:gd name="T46" fmla="*/ 1657507 w 2395538"/>
              <a:gd name="T47" fmla="*/ 590147 h 2170112"/>
              <a:gd name="T48" fmla="*/ 1736514 w 2395538"/>
              <a:gd name="T49" fmla="*/ 513143 h 2170112"/>
              <a:gd name="T50" fmla="*/ 1825674 w 2395538"/>
              <a:gd name="T51" fmla="*/ 448498 h 2170112"/>
              <a:gd name="T52" fmla="*/ 1925622 w 2395538"/>
              <a:gd name="T53" fmla="*/ 399381 h 2170112"/>
              <a:gd name="T54" fmla="*/ 2033820 w 2395538"/>
              <a:gd name="T55" fmla="*/ 369910 h 2170112"/>
              <a:gd name="T56" fmla="*/ 2147095 w 2395538"/>
              <a:gd name="T57" fmla="*/ 361671 h 2170112"/>
              <a:gd name="T58" fmla="*/ 2032234 w 2395538"/>
              <a:gd name="T59" fmla="*/ 356601 h 2170112"/>
              <a:gd name="T60" fmla="*/ 1917373 w 2395538"/>
              <a:gd name="T61" fmla="*/ 373713 h 2170112"/>
              <a:gd name="T62" fmla="*/ 1806953 w 2395538"/>
              <a:gd name="T63" fmla="*/ 412690 h 2170112"/>
              <a:gd name="T64" fmla="*/ 1703832 w 2395538"/>
              <a:gd name="T65" fmla="*/ 469730 h 2170112"/>
              <a:gd name="T66" fmla="*/ 1610230 w 2395538"/>
              <a:gd name="T67" fmla="*/ 542297 h 2170112"/>
              <a:gd name="T68" fmla="*/ 1526146 w 2395538"/>
              <a:gd name="T69" fmla="*/ 625638 h 2170112"/>
              <a:gd name="T70" fmla="*/ 1409381 w 2395538"/>
              <a:gd name="T71" fmla="*/ 589196 h 2170112"/>
              <a:gd name="T72" fmla="*/ 1430322 w 2395538"/>
              <a:gd name="T73" fmla="*/ 523601 h 2170112"/>
              <a:gd name="T74" fmla="*/ 1476648 w 2395538"/>
              <a:gd name="T75" fmla="*/ 444696 h 2170112"/>
              <a:gd name="T76" fmla="*/ 1541376 w 2395538"/>
              <a:gd name="T77" fmla="*/ 367375 h 2170112"/>
              <a:gd name="T78" fmla="*/ 1611816 w 2395538"/>
              <a:gd name="T79" fmla="*/ 308117 h 2170112"/>
              <a:gd name="T80" fmla="*/ 1686381 w 2395538"/>
              <a:gd name="T81" fmla="*/ 265337 h 2170112"/>
              <a:gd name="T82" fmla="*/ 1763166 w 2395538"/>
              <a:gd name="T83" fmla="*/ 237134 h 2170112"/>
              <a:gd name="T84" fmla="*/ 1910075 w 2395538"/>
              <a:gd name="T85" fmla="*/ 217487 h 2170112"/>
              <a:gd name="T86" fmla="*/ 1198124 w 2395538"/>
              <a:gd name="T87" fmla="*/ 20298 h 2170112"/>
              <a:gd name="T88" fmla="*/ 1336237 w 2395538"/>
              <a:gd name="T89" fmla="*/ 78653 h 2170112"/>
              <a:gd name="T90" fmla="*/ 1406886 w 2395538"/>
              <a:gd name="T91" fmla="*/ 127177 h 2170112"/>
              <a:gd name="T92" fmla="*/ 1468305 w 2395538"/>
              <a:gd name="T93" fmla="*/ 191241 h 2170112"/>
              <a:gd name="T94" fmla="*/ 1512540 w 2395538"/>
              <a:gd name="T95" fmla="*/ 273066 h 2170112"/>
              <a:gd name="T96" fmla="*/ 1474351 w 2395538"/>
              <a:gd name="T97" fmla="*/ 374554 h 2170112"/>
              <a:gd name="T98" fmla="*/ 1420252 w 2395538"/>
              <a:gd name="T99" fmla="*/ 385654 h 2170112"/>
              <a:gd name="T100" fmla="*/ 1384927 w 2395538"/>
              <a:gd name="T101" fmla="*/ 273700 h 2170112"/>
              <a:gd name="T102" fmla="*/ 1348012 w 2395538"/>
              <a:gd name="T103" fmla="*/ 208050 h 2170112"/>
              <a:gd name="T104" fmla="*/ 1299640 w 2395538"/>
              <a:gd name="T105" fmla="*/ 150963 h 2170112"/>
              <a:gd name="T106" fmla="*/ 1242040 w 2395538"/>
              <a:gd name="T107" fmla="*/ 104659 h 2170112"/>
              <a:gd name="T108" fmla="*/ 1280546 w 2395538"/>
              <a:gd name="T109" fmla="*/ 143986 h 2170112"/>
              <a:gd name="T110" fmla="*/ 1323508 w 2395538"/>
              <a:gd name="T111" fmla="*/ 202024 h 2170112"/>
              <a:gd name="T112" fmla="*/ 1356923 w 2395538"/>
              <a:gd name="T113" fmla="*/ 274969 h 2170112"/>
              <a:gd name="T114" fmla="*/ 1381108 w 2395538"/>
              <a:gd name="T115" fmla="*/ 413880 h 2170112"/>
              <a:gd name="T116" fmla="*/ 1369652 w 2395538"/>
              <a:gd name="T117" fmla="*/ 554378 h 2170112"/>
              <a:gd name="T118" fmla="*/ 1166937 w 2395538"/>
              <a:gd name="T119" fmla="*/ 363136 h 2170112"/>
              <a:gd name="T120" fmla="*/ 1178711 w 2395538"/>
              <a:gd name="T121" fmla="*/ 227079 h 2170112"/>
              <a:gd name="T122" fmla="*/ 1172028 w 2395538"/>
              <a:gd name="T123" fmla="*/ 132568 h 2170112"/>
              <a:gd name="T124" fmla="*/ 1144342 w 2395538"/>
              <a:gd name="T125" fmla="*/ 45670 h 2170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95538" h="2170112">
                <a:moveTo>
                  <a:pt x="940433" y="595312"/>
                </a:moveTo>
                <a:lnTo>
                  <a:pt x="1643062" y="1217102"/>
                </a:lnTo>
                <a:lnTo>
                  <a:pt x="1643062" y="2170112"/>
                </a:lnTo>
                <a:lnTo>
                  <a:pt x="1433735" y="2170112"/>
                </a:lnTo>
                <a:lnTo>
                  <a:pt x="1159290" y="2170112"/>
                </a:lnTo>
                <a:lnTo>
                  <a:pt x="1159290" y="1557214"/>
                </a:lnTo>
                <a:lnTo>
                  <a:pt x="726341" y="1557214"/>
                </a:lnTo>
                <a:lnTo>
                  <a:pt x="726341" y="2170112"/>
                </a:lnTo>
                <a:lnTo>
                  <a:pt x="612307" y="2170112"/>
                </a:lnTo>
                <a:lnTo>
                  <a:pt x="242887" y="2170112"/>
                </a:lnTo>
                <a:lnTo>
                  <a:pt x="242887" y="1655658"/>
                </a:lnTo>
                <a:lnTo>
                  <a:pt x="242887" y="1217102"/>
                </a:lnTo>
                <a:lnTo>
                  <a:pt x="940433" y="595312"/>
                </a:lnTo>
                <a:close/>
                <a:moveTo>
                  <a:pt x="942657" y="284162"/>
                </a:moveTo>
                <a:lnTo>
                  <a:pt x="1252855" y="559975"/>
                </a:lnTo>
                <a:lnTo>
                  <a:pt x="1441768" y="728510"/>
                </a:lnTo>
                <a:lnTo>
                  <a:pt x="1865630" y="1106523"/>
                </a:lnTo>
                <a:lnTo>
                  <a:pt x="1870393" y="1110966"/>
                </a:lnTo>
                <a:lnTo>
                  <a:pt x="1874520" y="1115727"/>
                </a:lnTo>
                <a:lnTo>
                  <a:pt x="1878013" y="1121123"/>
                </a:lnTo>
                <a:lnTo>
                  <a:pt x="1880553" y="1126519"/>
                </a:lnTo>
                <a:lnTo>
                  <a:pt x="1882775" y="1132232"/>
                </a:lnTo>
                <a:lnTo>
                  <a:pt x="1884680" y="1137627"/>
                </a:lnTo>
                <a:lnTo>
                  <a:pt x="1885633" y="1143658"/>
                </a:lnTo>
                <a:lnTo>
                  <a:pt x="1885950" y="1149053"/>
                </a:lnTo>
                <a:lnTo>
                  <a:pt x="1885633" y="1155084"/>
                </a:lnTo>
                <a:lnTo>
                  <a:pt x="1884680" y="1160797"/>
                </a:lnTo>
                <a:lnTo>
                  <a:pt x="1882775" y="1166510"/>
                </a:lnTo>
                <a:lnTo>
                  <a:pt x="1880553" y="1171906"/>
                </a:lnTo>
                <a:lnTo>
                  <a:pt x="1878013" y="1177619"/>
                </a:lnTo>
                <a:lnTo>
                  <a:pt x="1874520" y="1182697"/>
                </a:lnTo>
                <a:lnTo>
                  <a:pt x="1870393" y="1187775"/>
                </a:lnTo>
                <a:lnTo>
                  <a:pt x="1865630" y="1192219"/>
                </a:lnTo>
                <a:lnTo>
                  <a:pt x="1860550" y="1196345"/>
                </a:lnTo>
                <a:lnTo>
                  <a:pt x="1855153" y="1200153"/>
                </a:lnTo>
                <a:lnTo>
                  <a:pt x="1849438" y="1203010"/>
                </a:lnTo>
                <a:lnTo>
                  <a:pt x="1843405" y="1205549"/>
                </a:lnTo>
                <a:lnTo>
                  <a:pt x="1836738" y="1207453"/>
                </a:lnTo>
                <a:lnTo>
                  <a:pt x="1830705" y="1208723"/>
                </a:lnTo>
                <a:lnTo>
                  <a:pt x="1824038" y="1209358"/>
                </a:lnTo>
                <a:lnTo>
                  <a:pt x="1817688" y="1209675"/>
                </a:lnTo>
                <a:lnTo>
                  <a:pt x="1811020" y="1209358"/>
                </a:lnTo>
                <a:lnTo>
                  <a:pt x="1804670" y="1208723"/>
                </a:lnTo>
                <a:lnTo>
                  <a:pt x="1798320" y="1207453"/>
                </a:lnTo>
                <a:lnTo>
                  <a:pt x="1792288" y="1205549"/>
                </a:lnTo>
                <a:lnTo>
                  <a:pt x="1785938" y="1203010"/>
                </a:lnTo>
                <a:lnTo>
                  <a:pt x="1780223" y="1200153"/>
                </a:lnTo>
                <a:lnTo>
                  <a:pt x="1774825" y="1196345"/>
                </a:lnTo>
                <a:lnTo>
                  <a:pt x="1769745" y="1192219"/>
                </a:lnTo>
                <a:lnTo>
                  <a:pt x="942657" y="455553"/>
                </a:lnTo>
                <a:lnTo>
                  <a:pt x="116205" y="1192219"/>
                </a:lnTo>
                <a:lnTo>
                  <a:pt x="111125" y="1196345"/>
                </a:lnTo>
                <a:lnTo>
                  <a:pt x="105410" y="1200153"/>
                </a:lnTo>
                <a:lnTo>
                  <a:pt x="99695" y="1203010"/>
                </a:lnTo>
                <a:lnTo>
                  <a:pt x="93662" y="1205549"/>
                </a:lnTo>
                <a:lnTo>
                  <a:pt x="87630" y="1207136"/>
                </a:lnTo>
                <a:lnTo>
                  <a:pt x="80962" y="1208723"/>
                </a:lnTo>
                <a:lnTo>
                  <a:pt x="74930" y="1209358"/>
                </a:lnTo>
                <a:lnTo>
                  <a:pt x="68262" y="1209675"/>
                </a:lnTo>
                <a:lnTo>
                  <a:pt x="61277" y="1209358"/>
                </a:lnTo>
                <a:lnTo>
                  <a:pt x="55245" y="1208723"/>
                </a:lnTo>
                <a:lnTo>
                  <a:pt x="48577" y="1207136"/>
                </a:lnTo>
                <a:lnTo>
                  <a:pt x="42545" y="1205549"/>
                </a:lnTo>
                <a:lnTo>
                  <a:pt x="36195" y="1203010"/>
                </a:lnTo>
                <a:lnTo>
                  <a:pt x="30797" y="1200153"/>
                </a:lnTo>
                <a:lnTo>
                  <a:pt x="25082" y="1196345"/>
                </a:lnTo>
                <a:lnTo>
                  <a:pt x="20002" y="1192219"/>
                </a:lnTo>
                <a:lnTo>
                  <a:pt x="15240" y="1187775"/>
                </a:lnTo>
                <a:lnTo>
                  <a:pt x="11112" y="1182697"/>
                </a:lnTo>
                <a:lnTo>
                  <a:pt x="7937" y="1177619"/>
                </a:lnTo>
                <a:lnTo>
                  <a:pt x="5080" y="1171906"/>
                </a:lnTo>
                <a:lnTo>
                  <a:pt x="2540" y="1166510"/>
                </a:lnTo>
                <a:lnTo>
                  <a:pt x="1270" y="1160797"/>
                </a:lnTo>
                <a:lnTo>
                  <a:pt x="317" y="1155084"/>
                </a:lnTo>
                <a:lnTo>
                  <a:pt x="0" y="1149053"/>
                </a:lnTo>
                <a:lnTo>
                  <a:pt x="317" y="1143658"/>
                </a:lnTo>
                <a:lnTo>
                  <a:pt x="1270" y="1137627"/>
                </a:lnTo>
                <a:lnTo>
                  <a:pt x="2540" y="1131914"/>
                </a:lnTo>
                <a:lnTo>
                  <a:pt x="5080" y="1126201"/>
                </a:lnTo>
                <a:lnTo>
                  <a:pt x="7937" y="1121123"/>
                </a:lnTo>
                <a:lnTo>
                  <a:pt x="11112" y="1115727"/>
                </a:lnTo>
                <a:lnTo>
                  <a:pt x="15240" y="1110966"/>
                </a:lnTo>
                <a:lnTo>
                  <a:pt x="20002" y="1106523"/>
                </a:lnTo>
                <a:lnTo>
                  <a:pt x="942657" y="284162"/>
                </a:lnTo>
                <a:close/>
                <a:moveTo>
                  <a:pt x="1910075" y="217487"/>
                </a:moveTo>
                <a:lnTo>
                  <a:pt x="1929430" y="217487"/>
                </a:lnTo>
                <a:lnTo>
                  <a:pt x="1948785" y="218121"/>
                </a:lnTo>
                <a:lnTo>
                  <a:pt x="1968140" y="219388"/>
                </a:lnTo>
                <a:lnTo>
                  <a:pt x="1986860" y="220973"/>
                </a:lnTo>
                <a:lnTo>
                  <a:pt x="2005898" y="222874"/>
                </a:lnTo>
                <a:lnTo>
                  <a:pt x="2024301" y="225726"/>
                </a:lnTo>
                <a:lnTo>
                  <a:pt x="2043022" y="228578"/>
                </a:lnTo>
                <a:lnTo>
                  <a:pt x="2061425" y="231747"/>
                </a:lnTo>
                <a:lnTo>
                  <a:pt x="2079193" y="235550"/>
                </a:lnTo>
                <a:lnTo>
                  <a:pt x="2097279" y="239669"/>
                </a:lnTo>
                <a:lnTo>
                  <a:pt x="2114413" y="243789"/>
                </a:lnTo>
                <a:lnTo>
                  <a:pt x="2131865" y="248542"/>
                </a:lnTo>
                <a:lnTo>
                  <a:pt x="2148364" y="252979"/>
                </a:lnTo>
                <a:lnTo>
                  <a:pt x="2164546" y="258049"/>
                </a:lnTo>
                <a:lnTo>
                  <a:pt x="2181046" y="263119"/>
                </a:lnTo>
                <a:lnTo>
                  <a:pt x="2196593" y="268189"/>
                </a:lnTo>
                <a:lnTo>
                  <a:pt x="2211506" y="273893"/>
                </a:lnTo>
                <a:lnTo>
                  <a:pt x="2226419" y="278963"/>
                </a:lnTo>
                <a:lnTo>
                  <a:pt x="2240697" y="284667"/>
                </a:lnTo>
                <a:lnTo>
                  <a:pt x="2267668" y="295758"/>
                </a:lnTo>
                <a:lnTo>
                  <a:pt x="2292734" y="306216"/>
                </a:lnTo>
                <a:lnTo>
                  <a:pt x="2315579" y="316673"/>
                </a:lnTo>
                <a:lnTo>
                  <a:pt x="2335886" y="326496"/>
                </a:lnTo>
                <a:lnTo>
                  <a:pt x="2353338" y="335686"/>
                </a:lnTo>
                <a:lnTo>
                  <a:pt x="2368251" y="343608"/>
                </a:lnTo>
                <a:lnTo>
                  <a:pt x="2379991" y="349946"/>
                </a:lnTo>
                <a:lnTo>
                  <a:pt x="2388557" y="355016"/>
                </a:lnTo>
                <a:lnTo>
                  <a:pt x="2395538" y="359136"/>
                </a:lnTo>
                <a:lnTo>
                  <a:pt x="2386971" y="360403"/>
                </a:lnTo>
                <a:lnTo>
                  <a:pt x="2378721" y="361988"/>
                </a:lnTo>
                <a:lnTo>
                  <a:pt x="2370154" y="363572"/>
                </a:lnTo>
                <a:lnTo>
                  <a:pt x="2361587" y="365791"/>
                </a:lnTo>
                <a:lnTo>
                  <a:pt x="2353020" y="368009"/>
                </a:lnTo>
                <a:lnTo>
                  <a:pt x="2345088" y="370544"/>
                </a:lnTo>
                <a:lnTo>
                  <a:pt x="2336521" y="373079"/>
                </a:lnTo>
                <a:lnTo>
                  <a:pt x="2328271" y="375614"/>
                </a:lnTo>
                <a:lnTo>
                  <a:pt x="2320656" y="379100"/>
                </a:lnTo>
                <a:lnTo>
                  <a:pt x="2312406" y="382269"/>
                </a:lnTo>
                <a:lnTo>
                  <a:pt x="2304157" y="385755"/>
                </a:lnTo>
                <a:lnTo>
                  <a:pt x="2296541" y="389557"/>
                </a:lnTo>
                <a:lnTo>
                  <a:pt x="2280677" y="397162"/>
                </a:lnTo>
                <a:lnTo>
                  <a:pt x="2265446" y="405718"/>
                </a:lnTo>
                <a:lnTo>
                  <a:pt x="2250533" y="415225"/>
                </a:lnTo>
                <a:lnTo>
                  <a:pt x="2235303" y="425049"/>
                </a:lnTo>
                <a:lnTo>
                  <a:pt x="2220708" y="435189"/>
                </a:lnTo>
                <a:lnTo>
                  <a:pt x="2206429" y="446280"/>
                </a:lnTo>
                <a:lnTo>
                  <a:pt x="2192468" y="457688"/>
                </a:lnTo>
                <a:lnTo>
                  <a:pt x="2178825" y="469730"/>
                </a:lnTo>
                <a:lnTo>
                  <a:pt x="2164863" y="482088"/>
                </a:lnTo>
                <a:lnTo>
                  <a:pt x="2151854" y="495081"/>
                </a:lnTo>
                <a:lnTo>
                  <a:pt x="2138845" y="508390"/>
                </a:lnTo>
                <a:lnTo>
                  <a:pt x="2126153" y="521699"/>
                </a:lnTo>
                <a:lnTo>
                  <a:pt x="2113779" y="535325"/>
                </a:lnTo>
                <a:lnTo>
                  <a:pt x="2101721" y="549268"/>
                </a:lnTo>
                <a:lnTo>
                  <a:pt x="2089664" y="563528"/>
                </a:lnTo>
                <a:lnTo>
                  <a:pt x="2078242" y="578105"/>
                </a:lnTo>
                <a:lnTo>
                  <a:pt x="2066819" y="592682"/>
                </a:lnTo>
                <a:lnTo>
                  <a:pt x="2055714" y="607259"/>
                </a:lnTo>
                <a:lnTo>
                  <a:pt x="2044926" y="621519"/>
                </a:lnTo>
                <a:lnTo>
                  <a:pt x="2034455" y="636413"/>
                </a:lnTo>
                <a:lnTo>
                  <a:pt x="2024301" y="650989"/>
                </a:lnTo>
                <a:lnTo>
                  <a:pt x="2014782" y="665566"/>
                </a:lnTo>
                <a:lnTo>
                  <a:pt x="1995745" y="694403"/>
                </a:lnTo>
                <a:lnTo>
                  <a:pt x="1977976" y="722289"/>
                </a:lnTo>
                <a:lnTo>
                  <a:pt x="1972582" y="730845"/>
                </a:lnTo>
                <a:lnTo>
                  <a:pt x="1966553" y="739084"/>
                </a:lnTo>
                <a:lnTo>
                  <a:pt x="1960525" y="747006"/>
                </a:lnTo>
                <a:lnTo>
                  <a:pt x="1954179" y="755245"/>
                </a:lnTo>
                <a:lnTo>
                  <a:pt x="1947833" y="762534"/>
                </a:lnTo>
                <a:lnTo>
                  <a:pt x="1940852" y="770139"/>
                </a:lnTo>
                <a:lnTo>
                  <a:pt x="1933872" y="777111"/>
                </a:lnTo>
                <a:lnTo>
                  <a:pt x="1926257" y="784082"/>
                </a:lnTo>
                <a:lnTo>
                  <a:pt x="1918642" y="790737"/>
                </a:lnTo>
                <a:lnTo>
                  <a:pt x="1911027" y="797075"/>
                </a:lnTo>
                <a:lnTo>
                  <a:pt x="1902777" y="803412"/>
                </a:lnTo>
                <a:lnTo>
                  <a:pt x="1894527" y="809116"/>
                </a:lnTo>
                <a:lnTo>
                  <a:pt x="1886277" y="815137"/>
                </a:lnTo>
                <a:lnTo>
                  <a:pt x="1877710" y="820524"/>
                </a:lnTo>
                <a:lnTo>
                  <a:pt x="1868826" y="825911"/>
                </a:lnTo>
                <a:lnTo>
                  <a:pt x="1859625" y="830665"/>
                </a:lnTo>
                <a:lnTo>
                  <a:pt x="1850740" y="835735"/>
                </a:lnTo>
                <a:lnTo>
                  <a:pt x="1841539" y="839854"/>
                </a:lnTo>
                <a:lnTo>
                  <a:pt x="1832020" y="843974"/>
                </a:lnTo>
                <a:lnTo>
                  <a:pt x="1822501" y="848410"/>
                </a:lnTo>
                <a:lnTo>
                  <a:pt x="1812665" y="851896"/>
                </a:lnTo>
                <a:lnTo>
                  <a:pt x="1803146" y="855065"/>
                </a:lnTo>
                <a:lnTo>
                  <a:pt x="1793310" y="858551"/>
                </a:lnTo>
                <a:lnTo>
                  <a:pt x="1783473" y="861403"/>
                </a:lnTo>
                <a:lnTo>
                  <a:pt x="1773320" y="863938"/>
                </a:lnTo>
                <a:lnTo>
                  <a:pt x="1763166" y="866156"/>
                </a:lnTo>
                <a:lnTo>
                  <a:pt x="1753013" y="868374"/>
                </a:lnTo>
                <a:lnTo>
                  <a:pt x="1742542" y="870276"/>
                </a:lnTo>
                <a:lnTo>
                  <a:pt x="1732706" y="871860"/>
                </a:lnTo>
                <a:lnTo>
                  <a:pt x="1722235" y="873128"/>
                </a:lnTo>
                <a:lnTo>
                  <a:pt x="1711764" y="874078"/>
                </a:lnTo>
                <a:lnTo>
                  <a:pt x="1701611" y="874712"/>
                </a:lnTo>
                <a:lnTo>
                  <a:pt x="1548674" y="738450"/>
                </a:lnTo>
                <a:lnTo>
                  <a:pt x="1558510" y="722923"/>
                </a:lnTo>
                <a:lnTo>
                  <a:pt x="1568664" y="707079"/>
                </a:lnTo>
                <a:lnTo>
                  <a:pt x="1578500" y="691234"/>
                </a:lnTo>
                <a:lnTo>
                  <a:pt x="1589288" y="676024"/>
                </a:lnTo>
                <a:lnTo>
                  <a:pt x="1605470" y="653841"/>
                </a:lnTo>
                <a:lnTo>
                  <a:pt x="1622287" y="631976"/>
                </a:lnTo>
                <a:lnTo>
                  <a:pt x="1630854" y="621202"/>
                </a:lnTo>
                <a:lnTo>
                  <a:pt x="1639738" y="610745"/>
                </a:lnTo>
                <a:lnTo>
                  <a:pt x="1648305" y="600604"/>
                </a:lnTo>
                <a:lnTo>
                  <a:pt x="1657507" y="590147"/>
                </a:lnTo>
                <a:lnTo>
                  <a:pt x="1667026" y="580007"/>
                </a:lnTo>
                <a:lnTo>
                  <a:pt x="1676545" y="569866"/>
                </a:lnTo>
                <a:lnTo>
                  <a:pt x="1686063" y="560043"/>
                </a:lnTo>
                <a:lnTo>
                  <a:pt x="1695582" y="550219"/>
                </a:lnTo>
                <a:lnTo>
                  <a:pt x="1705418" y="540396"/>
                </a:lnTo>
                <a:lnTo>
                  <a:pt x="1715572" y="531523"/>
                </a:lnTo>
                <a:lnTo>
                  <a:pt x="1726043" y="522016"/>
                </a:lnTo>
                <a:lnTo>
                  <a:pt x="1736514" y="513143"/>
                </a:lnTo>
                <a:lnTo>
                  <a:pt x="1746984" y="503954"/>
                </a:lnTo>
                <a:lnTo>
                  <a:pt x="1757772" y="495714"/>
                </a:lnTo>
                <a:lnTo>
                  <a:pt x="1768878" y="487158"/>
                </a:lnTo>
                <a:lnTo>
                  <a:pt x="1779983" y="478919"/>
                </a:lnTo>
                <a:lnTo>
                  <a:pt x="1791089" y="470680"/>
                </a:lnTo>
                <a:lnTo>
                  <a:pt x="1802194" y="463075"/>
                </a:lnTo>
                <a:lnTo>
                  <a:pt x="1813934" y="455470"/>
                </a:lnTo>
                <a:lnTo>
                  <a:pt x="1825674" y="448498"/>
                </a:lnTo>
                <a:lnTo>
                  <a:pt x="1838048" y="441210"/>
                </a:lnTo>
                <a:lnTo>
                  <a:pt x="1850106" y="434238"/>
                </a:lnTo>
                <a:lnTo>
                  <a:pt x="1862163" y="427901"/>
                </a:lnTo>
                <a:lnTo>
                  <a:pt x="1874537" y="421563"/>
                </a:lnTo>
                <a:lnTo>
                  <a:pt x="1887229" y="415859"/>
                </a:lnTo>
                <a:lnTo>
                  <a:pt x="1899921" y="409838"/>
                </a:lnTo>
                <a:lnTo>
                  <a:pt x="1912613" y="404451"/>
                </a:lnTo>
                <a:lnTo>
                  <a:pt x="1925622" y="399381"/>
                </a:lnTo>
                <a:lnTo>
                  <a:pt x="1938631" y="394627"/>
                </a:lnTo>
                <a:lnTo>
                  <a:pt x="1951958" y="390191"/>
                </a:lnTo>
                <a:lnTo>
                  <a:pt x="1965284" y="385755"/>
                </a:lnTo>
                <a:lnTo>
                  <a:pt x="1978928" y="382269"/>
                </a:lnTo>
                <a:lnTo>
                  <a:pt x="1992572" y="378783"/>
                </a:lnTo>
                <a:lnTo>
                  <a:pt x="2006215" y="375297"/>
                </a:lnTo>
                <a:lnTo>
                  <a:pt x="2019859" y="372445"/>
                </a:lnTo>
                <a:lnTo>
                  <a:pt x="2033820" y="369910"/>
                </a:lnTo>
                <a:lnTo>
                  <a:pt x="2047781" y="368009"/>
                </a:lnTo>
                <a:lnTo>
                  <a:pt x="2062059" y="366107"/>
                </a:lnTo>
                <a:lnTo>
                  <a:pt x="2076021" y="364206"/>
                </a:lnTo>
                <a:lnTo>
                  <a:pt x="2089981" y="362938"/>
                </a:lnTo>
                <a:lnTo>
                  <a:pt x="2104260" y="362305"/>
                </a:lnTo>
                <a:lnTo>
                  <a:pt x="2118538" y="361671"/>
                </a:lnTo>
                <a:lnTo>
                  <a:pt x="2132817" y="361354"/>
                </a:lnTo>
                <a:lnTo>
                  <a:pt x="2147095" y="361671"/>
                </a:lnTo>
                <a:lnTo>
                  <a:pt x="2133134" y="359770"/>
                </a:lnTo>
                <a:lnTo>
                  <a:pt x="2118538" y="358502"/>
                </a:lnTo>
                <a:lnTo>
                  <a:pt x="2104260" y="357235"/>
                </a:lnTo>
                <a:lnTo>
                  <a:pt x="2089981" y="356601"/>
                </a:lnTo>
                <a:lnTo>
                  <a:pt x="2075703" y="355967"/>
                </a:lnTo>
                <a:lnTo>
                  <a:pt x="2061425" y="355967"/>
                </a:lnTo>
                <a:lnTo>
                  <a:pt x="2046829" y="355967"/>
                </a:lnTo>
                <a:lnTo>
                  <a:pt x="2032234" y="356601"/>
                </a:lnTo>
                <a:lnTo>
                  <a:pt x="2017955" y="357552"/>
                </a:lnTo>
                <a:lnTo>
                  <a:pt x="2003677" y="358819"/>
                </a:lnTo>
                <a:lnTo>
                  <a:pt x="1989081" y="360403"/>
                </a:lnTo>
                <a:lnTo>
                  <a:pt x="1974803" y="362305"/>
                </a:lnTo>
                <a:lnTo>
                  <a:pt x="1960525" y="364523"/>
                </a:lnTo>
                <a:lnTo>
                  <a:pt x="1946246" y="367375"/>
                </a:lnTo>
                <a:lnTo>
                  <a:pt x="1931968" y="370227"/>
                </a:lnTo>
                <a:lnTo>
                  <a:pt x="1917373" y="373713"/>
                </a:lnTo>
                <a:lnTo>
                  <a:pt x="1903411" y="377515"/>
                </a:lnTo>
                <a:lnTo>
                  <a:pt x="1889450" y="381318"/>
                </a:lnTo>
                <a:lnTo>
                  <a:pt x="1875489" y="385755"/>
                </a:lnTo>
                <a:lnTo>
                  <a:pt x="1861528" y="390508"/>
                </a:lnTo>
                <a:lnTo>
                  <a:pt x="1847567" y="395578"/>
                </a:lnTo>
                <a:lnTo>
                  <a:pt x="1833924" y="400965"/>
                </a:lnTo>
                <a:lnTo>
                  <a:pt x="1820280" y="406669"/>
                </a:lnTo>
                <a:lnTo>
                  <a:pt x="1806953" y="412690"/>
                </a:lnTo>
                <a:lnTo>
                  <a:pt x="1793627" y="418711"/>
                </a:lnTo>
                <a:lnTo>
                  <a:pt x="1780618" y="425366"/>
                </a:lnTo>
                <a:lnTo>
                  <a:pt x="1766974" y="432020"/>
                </a:lnTo>
                <a:lnTo>
                  <a:pt x="1754282" y="438992"/>
                </a:lnTo>
                <a:lnTo>
                  <a:pt x="1741273" y="446280"/>
                </a:lnTo>
                <a:lnTo>
                  <a:pt x="1728898" y="453885"/>
                </a:lnTo>
                <a:lnTo>
                  <a:pt x="1716207" y="461808"/>
                </a:lnTo>
                <a:lnTo>
                  <a:pt x="1703832" y="469730"/>
                </a:lnTo>
                <a:lnTo>
                  <a:pt x="1691775" y="478286"/>
                </a:lnTo>
                <a:lnTo>
                  <a:pt x="1679717" y="486842"/>
                </a:lnTo>
                <a:lnTo>
                  <a:pt x="1667660" y="495398"/>
                </a:lnTo>
                <a:lnTo>
                  <a:pt x="1655920" y="504270"/>
                </a:lnTo>
                <a:lnTo>
                  <a:pt x="1644180" y="513460"/>
                </a:lnTo>
                <a:lnTo>
                  <a:pt x="1632758" y="522967"/>
                </a:lnTo>
                <a:lnTo>
                  <a:pt x="1621335" y="532473"/>
                </a:lnTo>
                <a:lnTo>
                  <a:pt x="1610230" y="542297"/>
                </a:lnTo>
                <a:lnTo>
                  <a:pt x="1599124" y="551804"/>
                </a:lnTo>
                <a:lnTo>
                  <a:pt x="1588336" y="561944"/>
                </a:lnTo>
                <a:lnTo>
                  <a:pt x="1577548" y="572084"/>
                </a:lnTo>
                <a:lnTo>
                  <a:pt x="1566760" y="582542"/>
                </a:lnTo>
                <a:lnTo>
                  <a:pt x="1556606" y="592999"/>
                </a:lnTo>
                <a:lnTo>
                  <a:pt x="1546136" y="603773"/>
                </a:lnTo>
                <a:lnTo>
                  <a:pt x="1535982" y="614547"/>
                </a:lnTo>
                <a:lnTo>
                  <a:pt x="1526146" y="625638"/>
                </a:lnTo>
                <a:lnTo>
                  <a:pt x="1514406" y="638631"/>
                </a:lnTo>
                <a:lnTo>
                  <a:pt x="1503301" y="651623"/>
                </a:lnTo>
                <a:lnTo>
                  <a:pt x="1492195" y="664932"/>
                </a:lnTo>
                <a:lnTo>
                  <a:pt x="1481407" y="678559"/>
                </a:lnTo>
                <a:lnTo>
                  <a:pt x="1406525" y="612012"/>
                </a:lnTo>
                <a:lnTo>
                  <a:pt x="1407160" y="604407"/>
                </a:lnTo>
                <a:lnTo>
                  <a:pt x="1408112" y="596802"/>
                </a:lnTo>
                <a:lnTo>
                  <a:pt x="1409381" y="589196"/>
                </a:lnTo>
                <a:lnTo>
                  <a:pt x="1410967" y="581274"/>
                </a:lnTo>
                <a:lnTo>
                  <a:pt x="1412554" y="573352"/>
                </a:lnTo>
                <a:lnTo>
                  <a:pt x="1415092" y="565430"/>
                </a:lnTo>
                <a:lnTo>
                  <a:pt x="1417313" y="557191"/>
                </a:lnTo>
                <a:lnTo>
                  <a:pt x="1420169" y="548952"/>
                </a:lnTo>
                <a:lnTo>
                  <a:pt x="1423025" y="540396"/>
                </a:lnTo>
                <a:lnTo>
                  <a:pt x="1426198" y="532157"/>
                </a:lnTo>
                <a:lnTo>
                  <a:pt x="1430322" y="523601"/>
                </a:lnTo>
                <a:lnTo>
                  <a:pt x="1434130" y="514728"/>
                </a:lnTo>
                <a:lnTo>
                  <a:pt x="1438572" y="505855"/>
                </a:lnTo>
                <a:lnTo>
                  <a:pt x="1443332" y="497299"/>
                </a:lnTo>
                <a:lnTo>
                  <a:pt x="1448408" y="488109"/>
                </a:lnTo>
                <a:lnTo>
                  <a:pt x="1453802" y="478919"/>
                </a:lnTo>
                <a:lnTo>
                  <a:pt x="1461100" y="467195"/>
                </a:lnTo>
                <a:lnTo>
                  <a:pt x="1469033" y="455787"/>
                </a:lnTo>
                <a:lnTo>
                  <a:pt x="1476648" y="444696"/>
                </a:lnTo>
                <a:lnTo>
                  <a:pt x="1484263" y="433921"/>
                </a:lnTo>
                <a:lnTo>
                  <a:pt x="1492195" y="423464"/>
                </a:lnTo>
                <a:lnTo>
                  <a:pt x="1500128" y="413641"/>
                </a:lnTo>
                <a:lnTo>
                  <a:pt x="1508060" y="403817"/>
                </a:lnTo>
                <a:lnTo>
                  <a:pt x="1516310" y="393994"/>
                </a:lnTo>
                <a:lnTo>
                  <a:pt x="1524877" y="384804"/>
                </a:lnTo>
                <a:lnTo>
                  <a:pt x="1533127" y="375614"/>
                </a:lnTo>
                <a:lnTo>
                  <a:pt x="1541376" y="367375"/>
                </a:lnTo>
                <a:lnTo>
                  <a:pt x="1549943" y="358819"/>
                </a:lnTo>
                <a:lnTo>
                  <a:pt x="1558828" y="350580"/>
                </a:lnTo>
                <a:lnTo>
                  <a:pt x="1567077" y="342975"/>
                </a:lnTo>
                <a:lnTo>
                  <a:pt x="1575962" y="335369"/>
                </a:lnTo>
                <a:lnTo>
                  <a:pt x="1584846" y="328081"/>
                </a:lnTo>
                <a:lnTo>
                  <a:pt x="1594047" y="321109"/>
                </a:lnTo>
                <a:lnTo>
                  <a:pt x="1602932" y="314455"/>
                </a:lnTo>
                <a:lnTo>
                  <a:pt x="1611816" y="308117"/>
                </a:lnTo>
                <a:lnTo>
                  <a:pt x="1621018" y="301779"/>
                </a:lnTo>
                <a:lnTo>
                  <a:pt x="1630219" y="296075"/>
                </a:lnTo>
                <a:lnTo>
                  <a:pt x="1639421" y="290054"/>
                </a:lnTo>
                <a:lnTo>
                  <a:pt x="1648622" y="284667"/>
                </a:lnTo>
                <a:lnTo>
                  <a:pt x="1657824" y="279280"/>
                </a:lnTo>
                <a:lnTo>
                  <a:pt x="1667343" y="274527"/>
                </a:lnTo>
                <a:lnTo>
                  <a:pt x="1676862" y="269457"/>
                </a:lnTo>
                <a:lnTo>
                  <a:pt x="1686381" y="265337"/>
                </a:lnTo>
                <a:lnTo>
                  <a:pt x="1695582" y="261218"/>
                </a:lnTo>
                <a:lnTo>
                  <a:pt x="1705101" y="256781"/>
                </a:lnTo>
                <a:lnTo>
                  <a:pt x="1714937" y="252979"/>
                </a:lnTo>
                <a:lnTo>
                  <a:pt x="1724456" y="249493"/>
                </a:lnTo>
                <a:lnTo>
                  <a:pt x="1734292" y="246007"/>
                </a:lnTo>
                <a:lnTo>
                  <a:pt x="1743494" y="242838"/>
                </a:lnTo>
                <a:lnTo>
                  <a:pt x="1753330" y="239986"/>
                </a:lnTo>
                <a:lnTo>
                  <a:pt x="1763166" y="237134"/>
                </a:lnTo>
                <a:lnTo>
                  <a:pt x="1773003" y="234599"/>
                </a:lnTo>
                <a:lnTo>
                  <a:pt x="1792675" y="230163"/>
                </a:lnTo>
                <a:lnTo>
                  <a:pt x="1812030" y="226360"/>
                </a:lnTo>
                <a:lnTo>
                  <a:pt x="1831702" y="222874"/>
                </a:lnTo>
                <a:lnTo>
                  <a:pt x="1851375" y="220656"/>
                </a:lnTo>
                <a:lnTo>
                  <a:pt x="1870730" y="219072"/>
                </a:lnTo>
                <a:lnTo>
                  <a:pt x="1890402" y="217804"/>
                </a:lnTo>
                <a:lnTo>
                  <a:pt x="1910075" y="217487"/>
                </a:lnTo>
                <a:close/>
                <a:moveTo>
                  <a:pt x="1112837" y="0"/>
                </a:moveTo>
                <a:lnTo>
                  <a:pt x="1116656" y="634"/>
                </a:lnTo>
                <a:lnTo>
                  <a:pt x="1128112" y="2854"/>
                </a:lnTo>
                <a:lnTo>
                  <a:pt x="1146570" y="6660"/>
                </a:lnTo>
                <a:lnTo>
                  <a:pt x="1157708" y="9197"/>
                </a:lnTo>
                <a:lnTo>
                  <a:pt x="1170119" y="12369"/>
                </a:lnTo>
                <a:lnTo>
                  <a:pt x="1183485" y="16175"/>
                </a:lnTo>
                <a:lnTo>
                  <a:pt x="1198124" y="20298"/>
                </a:lnTo>
                <a:lnTo>
                  <a:pt x="1213399" y="25372"/>
                </a:lnTo>
                <a:lnTo>
                  <a:pt x="1229629" y="30763"/>
                </a:lnTo>
                <a:lnTo>
                  <a:pt x="1246495" y="37106"/>
                </a:lnTo>
                <a:lnTo>
                  <a:pt x="1263998" y="43767"/>
                </a:lnTo>
                <a:lnTo>
                  <a:pt x="1281501" y="51378"/>
                </a:lnTo>
                <a:lnTo>
                  <a:pt x="1299640" y="59307"/>
                </a:lnTo>
                <a:lnTo>
                  <a:pt x="1317780" y="68504"/>
                </a:lnTo>
                <a:lnTo>
                  <a:pt x="1336237" y="78653"/>
                </a:lnTo>
                <a:lnTo>
                  <a:pt x="1345148" y="84045"/>
                </a:lnTo>
                <a:lnTo>
                  <a:pt x="1354058" y="89436"/>
                </a:lnTo>
                <a:lnTo>
                  <a:pt x="1363287" y="95462"/>
                </a:lnTo>
                <a:lnTo>
                  <a:pt x="1372198" y="101171"/>
                </a:lnTo>
                <a:lnTo>
                  <a:pt x="1381108" y="107514"/>
                </a:lnTo>
                <a:lnTo>
                  <a:pt x="1389701" y="113540"/>
                </a:lnTo>
                <a:lnTo>
                  <a:pt x="1398293" y="120517"/>
                </a:lnTo>
                <a:lnTo>
                  <a:pt x="1406886" y="127177"/>
                </a:lnTo>
                <a:lnTo>
                  <a:pt x="1415160" y="134471"/>
                </a:lnTo>
                <a:lnTo>
                  <a:pt x="1423116" y="141449"/>
                </a:lnTo>
                <a:lnTo>
                  <a:pt x="1431390" y="149377"/>
                </a:lnTo>
                <a:lnTo>
                  <a:pt x="1439346" y="157306"/>
                </a:lnTo>
                <a:lnTo>
                  <a:pt x="1446665" y="165552"/>
                </a:lnTo>
                <a:lnTo>
                  <a:pt x="1454303" y="173798"/>
                </a:lnTo>
                <a:lnTo>
                  <a:pt x="1461304" y="182361"/>
                </a:lnTo>
                <a:lnTo>
                  <a:pt x="1468305" y="191241"/>
                </a:lnTo>
                <a:lnTo>
                  <a:pt x="1474988" y="200756"/>
                </a:lnTo>
                <a:lnTo>
                  <a:pt x="1481034" y="209953"/>
                </a:lnTo>
                <a:lnTo>
                  <a:pt x="1487399" y="219785"/>
                </a:lnTo>
                <a:lnTo>
                  <a:pt x="1492809" y="229616"/>
                </a:lnTo>
                <a:lnTo>
                  <a:pt x="1498537" y="240082"/>
                </a:lnTo>
                <a:lnTo>
                  <a:pt x="1503311" y="250865"/>
                </a:lnTo>
                <a:lnTo>
                  <a:pt x="1508084" y="261648"/>
                </a:lnTo>
                <a:lnTo>
                  <a:pt x="1512540" y="273066"/>
                </a:lnTo>
                <a:lnTo>
                  <a:pt x="1516358" y="284483"/>
                </a:lnTo>
                <a:lnTo>
                  <a:pt x="1519859" y="296218"/>
                </a:lnTo>
                <a:lnTo>
                  <a:pt x="1523041" y="308269"/>
                </a:lnTo>
                <a:lnTo>
                  <a:pt x="1525587" y="320955"/>
                </a:lnTo>
                <a:lnTo>
                  <a:pt x="1512540" y="333641"/>
                </a:lnTo>
                <a:lnTo>
                  <a:pt x="1499492" y="346645"/>
                </a:lnTo>
                <a:lnTo>
                  <a:pt x="1486763" y="360599"/>
                </a:lnTo>
                <a:lnTo>
                  <a:pt x="1474351" y="374554"/>
                </a:lnTo>
                <a:lnTo>
                  <a:pt x="1462259" y="389777"/>
                </a:lnTo>
                <a:lnTo>
                  <a:pt x="1450484" y="405000"/>
                </a:lnTo>
                <a:lnTo>
                  <a:pt x="1439027" y="420540"/>
                </a:lnTo>
                <a:lnTo>
                  <a:pt x="1427889" y="437032"/>
                </a:lnTo>
                <a:lnTo>
                  <a:pt x="1426616" y="424346"/>
                </a:lnTo>
                <a:lnTo>
                  <a:pt x="1424389" y="411343"/>
                </a:lnTo>
                <a:lnTo>
                  <a:pt x="1422479" y="398340"/>
                </a:lnTo>
                <a:lnTo>
                  <a:pt x="1420252" y="385654"/>
                </a:lnTo>
                <a:lnTo>
                  <a:pt x="1417706" y="373285"/>
                </a:lnTo>
                <a:lnTo>
                  <a:pt x="1414842" y="360599"/>
                </a:lnTo>
                <a:lnTo>
                  <a:pt x="1411341" y="348230"/>
                </a:lnTo>
                <a:lnTo>
                  <a:pt x="1408159" y="335544"/>
                </a:lnTo>
                <a:lnTo>
                  <a:pt x="1402112" y="317467"/>
                </a:lnTo>
                <a:lnTo>
                  <a:pt x="1396065" y="299706"/>
                </a:lnTo>
                <a:lnTo>
                  <a:pt x="1388746" y="281946"/>
                </a:lnTo>
                <a:lnTo>
                  <a:pt x="1384927" y="273700"/>
                </a:lnTo>
                <a:lnTo>
                  <a:pt x="1381108" y="265137"/>
                </a:lnTo>
                <a:lnTo>
                  <a:pt x="1376653" y="256574"/>
                </a:lnTo>
                <a:lnTo>
                  <a:pt x="1372516" y="248328"/>
                </a:lnTo>
                <a:lnTo>
                  <a:pt x="1368061" y="240082"/>
                </a:lnTo>
                <a:lnTo>
                  <a:pt x="1363287" y="231836"/>
                </a:lnTo>
                <a:lnTo>
                  <a:pt x="1358514" y="223591"/>
                </a:lnTo>
                <a:lnTo>
                  <a:pt x="1353104" y="215979"/>
                </a:lnTo>
                <a:lnTo>
                  <a:pt x="1348012" y="208050"/>
                </a:lnTo>
                <a:lnTo>
                  <a:pt x="1342284" y="200121"/>
                </a:lnTo>
                <a:lnTo>
                  <a:pt x="1336874" y="192827"/>
                </a:lnTo>
                <a:lnTo>
                  <a:pt x="1330827" y="185215"/>
                </a:lnTo>
                <a:lnTo>
                  <a:pt x="1325099" y="178238"/>
                </a:lnTo>
                <a:lnTo>
                  <a:pt x="1319053" y="171261"/>
                </a:lnTo>
                <a:lnTo>
                  <a:pt x="1312688" y="164284"/>
                </a:lnTo>
                <a:lnTo>
                  <a:pt x="1306323" y="157623"/>
                </a:lnTo>
                <a:lnTo>
                  <a:pt x="1299640" y="150963"/>
                </a:lnTo>
                <a:lnTo>
                  <a:pt x="1292957" y="144620"/>
                </a:lnTo>
                <a:lnTo>
                  <a:pt x="1286274" y="138277"/>
                </a:lnTo>
                <a:lnTo>
                  <a:pt x="1278955" y="132251"/>
                </a:lnTo>
                <a:lnTo>
                  <a:pt x="1271636" y="126225"/>
                </a:lnTo>
                <a:lnTo>
                  <a:pt x="1264635" y="120834"/>
                </a:lnTo>
                <a:lnTo>
                  <a:pt x="1257315" y="115125"/>
                </a:lnTo>
                <a:lnTo>
                  <a:pt x="1249996" y="110051"/>
                </a:lnTo>
                <a:lnTo>
                  <a:pt x="1242040" y="104659"/>
                </a:lnTo>
                <a:lnTo>
                  <a:pt x="1234402" y="99902"/>
                </a:lnTo>
                <a:lnTo>
                  <a:pt x="1241403" y="105611"/>
                </a:lnTo>
                <a:lnTo>
                  <a:pt x="1248086" y="111637"/>
                </a:lnTo>
                <a:lnTo>
                  <a:pt x="1255088" y="117663"/>
                </a:lnTo>
                <a:lnTo>
                  <a:pt x="1262089" y="124006"/>
                </a:lnTo>
                <a:lnTo>
                  <a:pt x="1268135" y="130666"/>
                </a:lnTo>
                <a:lnTo>
                  <a:pt x="1274818" y="137009"/>
                </a:lnTo>
                <a:lnTo>
                  <a:pt x="1280546" y="143986"/>
                </a:lnTo>
                <a:lnTo>
                  <a:pt x="1286911" y="150646"/>
                </a:lnTo>
                <a:lnTo>
                  <a:pt x="1292321" y="157623"/>
                </a:lnTo>
                <a:lnTo>
                  <a:pt x="1298367" y="164601"/>
                </a:lnTo>
                <a:lnTo>
                  <a:pt x="1303459" y="171895"/>
                </a:lnTo>
                <a:lnTo>
                  <a:pt x="1308869" y="179190"/>
                </a:lnTo>
                <a:lnTo>
                  <a:pt x="1313961" y="186484"/>
                </a:lnTo>
                <a:lnTo>
                  <a:pt x="1318734" y="194095"/>
                </a:lnTo>
                <a:lnTo>
                  <a:pt x="1323508" y="202024"/>
                </a:lnTo>
                <a:lnTo>
                  <a:pt x="1327963" y="209636"/>
                </a:lnTo>
                <a:lnTo>
                  <a:pt x="1332418" y="217565"/>
                </a:lnTo>
                <a:lnTo>
                  <a:pt x="1336237" y="225493"/>
                </a:lnTo>
                <a:lnTo>
                  <a:pt x="1340056" y="233422"/>
                </a:lnTo>
                <a:lnTo>
                  <a:pt x="1344193" y="241668"/>
                </a:lnTo>
                <a:lnTo>
                  <a:pt x="1347376" y="249914"/>
                </a:lnTo>
                <a:lnTo>
                  <a:pt x="1350558" y="257843"/>
                </a:lnTo>
                <a:lnTo>
                  <a:pt x="1356923" y="274969"/>
                </a:lnTo>
                <a:lnTo>
                  <a:pt x="1362333" y="291778"/>
                </a:lnTo>
                <a:lnTo>
                  <a:pt x="1366788" y="308904"/>
                </a:lnTo>
                <a:lnTo>
                  <a:pt x="1370925" y="326030"/>
                </a:lnTo>
                <a:lnTo>
                  <a:pt x="1374107" y="343790"/>
                </a:lnTo>
                <a:lnTo>
                  <a:pt x="1376653" y="360916"/>
                </a:lnTo>
                <a:lnTo>
                  <a:pt x="1378562" y="378677"/>
                </a:lnTo>
                <a:lnTo>
                  <a:pt x="1380472" y="396120"/>
                </a:lnTo>
                <a:lnTo>
                  <a:pt x="1381108" y="413880"/>
                </a:lnTo>
                <a:lnTo>
                  <a:pt x="1381427" y="431641"/>
                </a:lnTo>
                <a:lnTo>
                  <a:pt x="1381108" y="449401"/>
                </a:lnTo>
                <a:lnTo>
                  <a:pt x="1380472" y="466844"/>
                </a:lnTo>
                <a:lnTo>
                  <a:pt x="1378881" y="484605"/>
                </a:lnTo>
                <a:lnTo>
                  <a:pt x="1377290" y="502048"/>
                </a:lnTo>
                <a:lnTo>
                  <a:pt x="1375380" y="519491"/>
                </a:lnTo>
                <a:lnTo>
                  <a:pt x="1372516" y="536934"/>
                </a:lnTo>
                <a:lnTo>
                  <a:pt x="1369652" y="554378"/>
                </a:lnTo>
                <a:lnTo>
                  <a:pt x="1367106" y="564843"/>
                </a:lnTo>
                <a:lnTo>
                  <a:pt x="1364878" y="574675"/>
                </a:lnTo>
                <a:lnTo>
                  <a:pt x="1334646" y="547717"/>
                </a:lnTo>
                <a:lnTo>
                  <a:pt x="1168210" y="399609"/>
                </a:lnTo>
                <a:lnTo>
                  <a:pt x="1166618" y="387557"/>
                </a:lnTo>
                <a:lnTo>
                  <a:pt x="1166300" y="375188"/>
                </a:lnTo>
                <a:lnTo>
                  <a:pt x="1166618" y="369479"/>
                </a:lnTo>
                <a:lnTo>
                  <a:pt x="1166937" y="363136"/>
                </a:lnTo>
                <a:lnTo>
                  <a:pt x="1167573" y="357110"/>
                </a:lnTo>
                <a:lnTo>
                  <a:pt x="1168528" y="350767"/>
                </a:lnTo>
                <a:lnTo>
                  <a:pt x="1171074" y="330153"/>
                </a:lnTo>
                <a:lnTo>
                  <a:pt x="1173620" y="308269"/>
                </a:lnTo>
                <a:lnTo>
                  <a:pt x="1175847" y="285435"/>
                </a:lnTo>
                <a:lnTo>
                  <a:pt x="1177438" y="262283"/>
                </a:lnTo>
                <a:lnTo>
                  <a:pt x="1178393" y="238814"/>
                </a:lnTo>
                <a:lnTo>
                  <a:pt x="1178711" y="227079"/>
                </a:lnTo>
                <a:lnTo>
                  <a:pt x="1178711" y="215027"/>
                </a:lnTo>
                <a:lnTo>
                  <a:pt x="1178393" y="203293"/>
                </a:lnTo>
                <a:lnTo>
                  <a:pt x="1178075" y="191241"/>
                </a:lnTo>
                <a:lnTo>
                  <a:pt x="1177438" y="179507"/>
                </a:lnTo>
                <a:lnTo>
                  <a:pt x="1176484" y="167772"/>
                </a:lnTo>
                <a:lnTo>
                  <a:pt x="1175211" y="155720"/>
                </a:lnTo>
                <a:lnTo>
                  <a:pt x="1173938" y="144303"/>
                </a:lnTo>
                <a:lnTo>
                  <a:pt x="1172028" y="132568"/>
                </a:lnTo>
                <a:lnTo>
                  <a:pt x="1169801" y="121151"/>
                </a:lnTo>
                <a:lnTo>
                  <a:pt x="1167573" y="109734"/>
                </a:lnTo>
                <a:lnTo>
                  <a:pt x="1164391" y="98633"/>
                </a:lnTo>
                <a:lnTo>
                  <a:pt x="1161208" y="87533"/>
                </a:lnTo>
                <a:lnTo>
                  <a:pt x="1157708" y="76750"/>
                </a:lnTo>
                <a:lnTo>
                  <a:pt x="1153571" y="66284"/>
                </a:lnTo>
                <a:lnTo>
                  <a:pt x="1149115" y="55818"/>
                </a:lnTo>
                <a:lnTo>
                  <a:pt x="1144342" y="45670"/>
                </a:lnTo>
                <a:lnTo>
                  <a:pt x="1138932" y="35838"/>
                </a:lnTo>
                <a:lnTo>
                  <a:pt x="1133204" y="26641"/>
                </a:lnTo>
                <a:lnTo>
                  <a:pt x="1126839" y="17443"/>
                </a:lnTo>
                <a:lnTo>
                  <a:pt x="1119838" y="8563"/>
                </a:lnTo>
                <a:lnTo>
                  <a:pt x="111283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40" name="MH_Other_10"/>
          <p:cNvSpPr/>
          <p:nvPr/>
        </p:nvSpPr>
        <p:spPr bwMode="auto">
          <a:xfrm>
            <a:off x="2956084" y="1851201"/>
            <a:ext cx="288131" cy="392906"/>
          </a:xfrm>
          <a:custGeom>
            <a:avLst/>
            <a:gdLst>
              <a:gd name="T0" fmla="*/ 821150 w 1122363"/>
              <a:gd name="T1" fmla="*/ 1319439 h 1531938"/>
              <a:gd name="T2" fmla="*/ 818610 w 1122363"/>
              <a:gd name="T3" fmla="*/ 1374324 h 1531938"/>
              <a:gd name="T4" fmla="*/ 763001 w 1122363"/>
              <a:gd name="T5" fmla="*/ 1407818 h 1531938"/>
              <a:gd name="T6" fmla="*/ 617712 w 1122363"/>
              <a:gd name="T7" fmla="*/ 1069756 h 1531938"/>
              <a:gd name="T8" fmla="*/ 595045 w 1122363"/>
              <a:gd name="T9" fmla="*/ 1020228 h 1531938"/>
              <a:gd name="T10" fmla="*/ 616862 w 1122363"/>
              <a:gd name="T11" fmla="*/ 985788 h 1531938"/>
              <a:gd name="T12" fmla="*/ 638822 w 1122363"/>
              <a:gd name="T13" fmla="*/ 861065 h 1531938"/>
              <a:gd name="T14" fmla="*/ 533011 w 1122363"/>
              <a:gd name="T15" fmla="*/ 900272 h 1531938"/>
              <a:gd name="T16" fmla="*/ 472344 w 1122363"/>
              <a:gd name="T17" fmla="*/ 959225 h 1531938"/>
              <a:gd name="T18" fmla="*/ 447514 w 1122363"/>
              <a:gd name="T19" fmla="*/ 1068950 h 1531938"/>
              <a:gd name="T20" fmla="*/ 483631 w 1122363"/>
              <a:gd name="T21" fmla="*/ 1155544 h 1531938"/>
              <a:gd name="T22" fmla="*/ 563202 w 1122363"/>
              <a:gd name="T23" fmla="*/ 1213369 h 1531938"/>
              <a:gd name="T24" fmla="*/ 641644 w 1122363"/>
              <a:gd name="T25" fmla="*/ 1407149 h 1531938"/>
              <a:gd name="T26" fmla="*/ 522288 w 1122363"/>
              <a:gd name="T27" fmla="*/ 1360326 h 1531938"/>
              <a:gd name="T28" fmla="*/ 562920 w 1122363"/>
              <a:gd name="T29" fmla="*/ 1503052 h 1531938"/>
              <a:gd name="T30" fmla="*/ 767489 w 1122363"/>
              <a:gd name="T31" fmla="*/ 1526182 h 1531938"/>
              <a:gd name="T32" fmla="*/ 873019 w 1122363"/>
              <a:gd name="T33" fmla="*/ 1493462 h 1531938"/>
              <a:gd name="T34" fmla="*/ 940739 w 1122363"/>
              <a:gd name="T35" fmla="*/ 1437049 h 1531938"/>
              <a:gd name="T36" fmla="*/ 975445 w 1122363"/>
              <a:gd name="T37" fmla="*/ 1352710 h 1531938"/>
              <a:gd name="T38" fmla="*/ 957387 w 1122363"/>
              <a:gd name="T39" fmla="*/ 1244960 h 1531938"/>
              <a:gd name="T40" fmla="*/ 862579 w 1122363"/>
              <a:gd name="T41" fmla="*/ 1159211 h 1531938"/>
              <a:gd name="T42" fmla="*/ 777366 w 1122363"/>
              <a:gd name="T43" fmla="*/ 984893 h 1531938"/>
              <a:gd name="T44" fmla="*/ 941021 w 1122363"/>
              <a:gd name="T45" fmla="*/ 1068103 h 1531938"/>
              <a:gd name="T46" fmla="*/ 812918 w 1122363"/>
              <a:gd name="T47" fmla="*/ 868963 h 1531938"/>
              <a:gd name="T48" fmla="*/ 768618 w 1122363"/>
              <a:gd name="T49" fmla="*/ 464758 h 1531938"/>
              <a:gd name="T50" fmla="*/ 956258 w 1122363"/>
              <a:gd name="T51" fmla="*/ 515531 h 1531938"/>
              <a:gd name="T52" fmla="*/ 1106652 w 1122363"/>
              <a:gd name="T53" fmla="*/ 632589 h 1531938"/>
              <a:gd name="T54" fmla="*/ 1227702 w 1122363"/>
              <a:gd name="T55" fmla="*/ 820164 h 1531938"/>
              <a:gd name="T56" fmla="*/ 1327023 w 1122363"/>
              <a:gd name="T57" fmla="*/ 1081925 h 1531938"/>
              <a:gd name="T58" fmla="*/ 1396717 w 1122363"/>
              <a:gd name="T59" fmla="*/ 1393892 h 1531938"/>
              <a:gd name="T60" fmla="*/ 1355239 w 1122363"/>
              <a:gd name="T61" fmla="*/ 1597827 h 1531938"/>
              <a:gd name="T62" fmla="*/ 1228829 w 1122363"/>
              <a:gd name="T63" fmla="*/ 1750144 h 1531938"/>
              <a:gd name="T64" fmla="*/ 1040908 w 1122363"/>
              <a:gd name="T65" fmla="*/ 1850561 h 1531938"/>
              <a:gd name="T66" fmla="*/ 813764 w 1122363"/>
              <a:gd name="T67" fmla="*/ 1899358 h 1531938"/>
              <a:gd name="T68" fmla="*/ 571385 w 1122363"/>
              <a:gd name="T69" fmla="*/ 1896538 h 1531938"/>
              <a:gd name="T70" fmla="*/ 341985 w 1122363"/>
              <a:gd name="T71" fmla="*/ 1837867 h 1531938"/>
              <a:gd name="T72" fmla="*/ 152933 w 1122363"/>
              <a:gd name="T73" fmla="*/ 1725604 h 1531938"/>
              <a:gd name="T74" fmla="*/ 31320 w 1122363"/>
              <a:gd name="T75" fmla="*/ 1563133 h 1531938"/>
              <a:gd name="T76" fmla="*/ 3668 w 1122363"/>
              <a:gd name="T77" fmla="*/ 1352710 h 1531938"/>
              <a:gd name="T78" fmla="*/ 126691 w 1122363"/>
              <a:gd name="T79" fmla="*/ 958096 h 1531938"/>
              <a:gd name="T80" fmla="*/ 230811 w 1122363"/>
              <a:gd name="T81" fmla="*/ 743160 h 1531938"/>
              <a:gd name="T82" fmla="*/ 362301 w 1122363"/>
              <a:gd name="T83" fmla="*/ 582099 h 1531938"/>
              <a:gd name="T84" fmla="*/ 534421 w 1122363"/>
              <a:gd name="T85" fmla="*/ 485632 h 1531938"/>
              <a:gd name="T86" fmla="*/ 596426 w 1122363"/>
              <a:gd name="T87" fmla="*/ 1978 h 1531938"/>
              <a:gd name="T88" fmla="*/ 686940 w 1122363"/>
              <a:gd name="T89" fmla="*/ 37299 h 1531938"/>
              <a:gd name="T90" fmla="*/ 778299 w 1122363"/>
              <a:gd name="T91" fmla="*/ 32213 h 1531938"/>
              <a:gd name="T92" fmla="*/ 882912 w 1122363"/>
              <a:gd name="T93" fmla="*/ 282 h 1531938"/>
              <a:gd name="T94" fmla="*/ 944383 w 1122363"/>
              <a:gd name="T95" fmla="*/ 34192 h 1531938"/>
              <a:gd name="T96" fmla="*/ 991755 w 1122363"/>
              <a:gd name="T97" fmla="*/ 157394 h 1531938"/>
              <a:gd name="T98" fmla="*/ 1048714 w 1122363"/>
              <a:gd name="T99" fmla="*/ 165023 h 1531938"/>
              <a:gd name="T100" fmla="*/ 1092702 w 1122363"/>
              <a:gd name="T101" fmla="*/ 159655 h 1531938"/>
              <a:gd name="T102" fmla="*/ 1063377 w 1122363"/>
              <a:gd name="T103" fmla="*/ 261663 h 1531938"/>
              <a:gd name="T104" fmla="*/ 978784 w 1122363"/>
              <a:gd name="T105" fmla="*/ 348130 h 1531938"/>
              <a:gd name="T106" fmla="*/ 836387 w 1122363"/>
              <a:gd name="T107" fmla="*/ 422166 h 1531938"/>
              <a:gd name="T108" fmla="*/ 657614 w 1122363"/>
              <a:gd name="T109" fmla="*/ 404646 h 1531938"/>
              <a:gd name="T110" fmla="*/ 554694 w 1122363"/>
              <a:gd name="T111" fmla="*/ 419340 h 1531938"/>
              <a:gd name="T112" fmla="*/ 313322 w 1122363"/>
              <a:gd name="T113" fmla="*/ 219560 h 1531938"/>
              <a:gd name="T114" fmla="*/ 410321 w 1122363"/>
              <a:gd name="T115" fmla="*/ 170392 h 1531938"/>
              <a:gd name="T116" fmla="*/ 485327 w 1122363"/>
              <a:gd name="T117" fmla="*/ 159089 h 1531938"/>
              <a:gd name="T118" fmla="*/ 519164 w 1122363"/>
              <a:gd name="T119" fmla="*/ 54537 h 153193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122363" h="1531938">
                <a:moveTo>
                  <a:pt x="600075" y="1019175"/>
                </a:moveTo>
                <a:lnTo>
                  <a:pt x="608240" y="1022344"/>
                </a:lnTo>
                <a:lnTo>
                  <a:pt x="615950" y="1025965"/>
                </a:lnTo>
                <a:lnTo>
                  <a:pt x="622981" y="1029134"/>
                </a:lnTo>
                <a:lnTo>
                  <a:pt x="629331" y="1032303"/>
                </a:lnTo>
                <a:lnTo>
                  <a:pt x="635227" y="1035925"/>
                </a:lnTo>
                <a:lnTo>
                  <a:pt x="640443" y="1039093"/>
                </a:lnTo>
                <a:lnTo>
                  <a:pt x="644979" y="1042488"/>
                </a:lnTo>
                <a:lnTo>
                  <a:pt x="649061" y="1045884"/>
                </a:lnTo>
                <a:lnTo>
                  <a:pt x="652236" y="1049505"/>
                </a:lnTo>
                <a:lnTo>
                  <a:pt x="655411" y="1053127"/>
                </a:lnTo>
                <a:lnTo>
                  <a:pt x="657906" y="1056974"/>
                </a:lnTo>
                <a:lnTo>
                  <a:pt x="659720" y="1061049"/>
                </a:lnTo>
                <a:lnTo>
                  <a:pt x="661534" y="1065576"/>
                </a:lnTo>
                <a:lnTo>
                  <a:pt x="662668" y="1070329"/>
                </a:lnTo>
                <a:lnTo>
                  <a:pt x="663348" y="1074856"/>
                </a:lnTo>
                <a:lnTo>
                  <a:pt x="663575" y="1080062"/>
                </a:lnTo>
                <a:lnTo>
                  <a:pt x="663575" y="1083230"/>
                </a:lnTo>
                <a:lnTo>
                  <a:pt x="663348" y="1086626"/>
                </a:lnTo>
                <a:lnTo>
                  <a:pt x="662895" y="1089568"/>
                </a:lnTo>
                <a:lnTo>
                  <a:pt x="662441" y="1092510"/>
                </a:lnTo>
                <a:lnTo>
                  <a:pt x="661761" y="1095227"/>
                </a:lnTo>
                <a:lnTo>
                  <a:pt x="660854" y="1097716"/>
                </a:lnTo>
                <a:lnTo>
                  <a:pt x="659947" y="1100432"/>
                </a:lnTo>
                <a:lnTo>
                  <a:pt x="659040" y="1102922"/>
                </a:lnTo>
                <a:lnTo>
                  <a:pt x="657679" y="1105186"/>
                </a:lnTo>
                <a:lnTo>
                  <a:pt x="656545" y="1107449"/>
                </a:lnTo>
                <a:lnTo>
                  <a:pt x="654957" y="1109486"/>
                </a:lnTo>
                <a:lnTo>
                  <a:pt x="653143" y="1111523"/>
                </a:lnTo>
                <a:lnTo>
                  <a:pt x="651556" y="1113334"/>
                </a:lnTo>
                <a:lnTo>
                  <a:pt x="649515" y="1115145"/>
                </a:lnTo>
                <a:lnTo>
                  <a:pt x="647473" y="1116729"/>
                </a:lnTo>
                <a:lnTo>
                  <a:pt x="645206" y="1118087"/>
                </a:lnTo>
                <a:lnTo>
                  <a:pt x="640670" y="1120803"/>
                </a:lnTo>
                <a:lnTo>
                  <a:pt x="635681" y="1123520"/>
                </a:lnTo>
                <a:lnTo>
                  <a:pt x="630238" y="1126009"/>
                </a:lnTo>
                <a:lnTo>
                  <a:pt x="625022" y="1128046"/>
                </a:lnTo>
                <a:lnTo>
                  <a:pt x="619125" y="1130310"/>
                </a:lnTo>
                <a:lnTo>
                  <a:pt x="613002" y="1132121"/>
                </a:lnTo>
                <a:lnTo>
                  <a:pt x="606652" y="1133705"/>
                </a:lnTo>
                <a:lnTo>
                  <a:pt x="600075" y="1135063"/>
                </a:lnTo>
                <a:lnTo>
                  <a:pt x="600075" y="1019175"/>
                </a:lnTo>
                <a:close/>
                <a:moveTo>
                  <a:pt x="538162" y="779462"/>
                </a:moveTo>
                <a:lnTo>
                  <a:pt x="538162" y="877887"/>
                </a:lnTo>
                <a:lnTo>
                  <a:pt x="529967" y="875827"/>
                </a:lnTo>
                <a:lnTo>
                  <a:pt x="522227" y="873538"/>
                </a:lnTo>
                <a:lnTo>
                  <a:pt x="515398" y="870791"/>
                </a:lnTo>
                <a:lnTo>
                  <a:pt x="509024" y="868273"/>
                </a:lnTo>
                <a:lnTo>
                  <a:pt x="503333" y="865298"/>
                </a:lnTo>
                <a:lnTo>
                  <a:pt x="500829" y="863467"/>
                </a:lnTo>
                <a:lnTo>
                  <a:pt x="498553" y="861864"/>
                </a:lnTo>
                <a:lnTo>
                  <a:pt x="496276" y="860262"/>
                </a:lnTo>
                <a:lnTo>
                  <a:pt x="494227" y="858431"/>
                </a:lnTo>
                <a:lnTo>
                  <a:pt x="492406" y="856600"/>
                </a:lnTo>
                <a:lnTo>
                  <a:pt x="490813" y="854540"/>
                </a:lnTo>
                <a:lnTo>
                  <a:pt x="487626" y="850877"/>
                </a:lnTo>
                <a:lnTo>
                  <a:pt x="485122" y="846986"/>
                </a:lnTo>
                <a:lnTo>
                  <a:pt x="482618" y="843324"/>
                </a:lnTo>
                <a:lnTo>
                  <a:pt x="481024" y="839662"/>
                </a:lnTo>
                <a:lnTo>
                  <a:pt x="479658" y="835999"/>
                </a:lnTo>
                <a:lnTo>
                  <a:pt x="478520" y="832337"/>
                </a:lnTo>
                <a:lnTo>
                  <a:pt x="478065" y="828903"/>
                </a:lnTo>
                <a:lnTo>
                  <a:pt x="477837" y="825241"/>
                </a:lnTo>
                <a:lnTo>
                  <a:pt x="477837" y="822952"/>
                </a:lnTo>
                <a:lnTo>
                  <a:pt x="478065" y="820434"/>
                </a:lnTo>
                <a:lnTo>
                  <a:pt x="478520" y="817916"/>
                </a:lnTo>
                <a:lnTo>
                  <a:pt x="478975" y="815627"/>
                </a:lnTo>
                <a:lnTo>
                  <a:pt x="479431" y="813339"/>
                </a:lnTo>
                <a:lnTo>
                  <a:pt x="480341" y="810821"/>
                </a:lnTo>
                <a:lnTo>
                  <a:pt x="481252" y="808761"/>
                </a:lnTo>
                <a:lnTo>
                  <a:pt x="482162" y="806701"/>
                </a:lnTo>
                <a:lnTo>
                  <a:pt x="483528" y="804869"/>
                </a:lnTo>
                <a:lnTo>
                  <a:pt x="484894" y="802809"/>
                </a:lnTo>
                <a:lnTo>
                  <a:pt x="486260" y="800978"/>
                </a:lnTo>
                <a:lnTo>
                  <a:pt x="487853" y="799147"/>
                </a:lnTo>
                <a:lnTo>
                  <a:pt x="489447" y="797545"/>
                </a:lnTo>
                <a:lnTo>
                  <a:pt x="491496" y="795714"/>
                </a:lnTo>
                <a:lnTo>
                  <a:pt x="495593" y="792738"/>
                </a:lnTo>
                <a:lnTo>
                  <a:pt x="500146" y="789991"/>
                </a:lnTo>
                <a:lnTo>
                  <a:pt x="504699" y="787244"/>
                </a:lnTo>
                <a:lnTo>
                  <a:pt x="509935" y="785184"/>
                </a:lnTo>
                <a:lnTo>
                  <a:pt x="515170" y="783582"/>
                </a:lnTo>
                <a:lnTo>
                  <a:pt x="520634" y="781980"/>
                </a:lnTo>
                <a:lnTo>
                  <a:pt x="526097" y="780835"/>
                </a:lnTo>
                <a:lnTo>
                  <a:pt x="532016" y="779920"/>
                </a:lnTo>
                <a:lnTo>
                  <a:pt x="538162" y="779462"/>
                </a:lnTo>
                <a:close/>
                <a:moveTo>
                  <a:pt x="538626" y="654332"/>
                </a:moveTo>
                <a:lnTo>
                  <a:pt x="538626" y="688810"/>
                </a:lnTo>
                <a:lnTo>
                  <a:pt x="530011" y="689945"/>
                </a:lnTo>
                <a:lnTo>
                  <a:pt x="521624" y="691079"/>
                </a:lnTo>
                <a:lnTo>
                  <a:pt x="513236" y="692440"/>
                </a:lnTo>
                <a:lnTo>
                  <a:pt x="505302" y="694028"/>
                </a:lnTo>
                <a:lnTo>
                  <a:pt x="497594" y="695842"/>
                </a:lnTo>
                <a:lnTo>
                  <a:pt x="490113" y="697657"/>
                </a:lnTo>
                <a:lnTo>
                  <a:pt x="482859" y="699471"/>
                </a:lnTo>
                <a:lnTo>
                  <a:pt x="475831" y="701740"/>
                </a:lnTo>
                <a:lnTo>
                  <a:pt x="469257" y="704008"/>
                </a:lnTo>
                <a:lnTo>
                  <a:pt x="462683" y="706276"/>
                </a:lnTo>
                <a:lnTo>
                  <a:pt x="456336" y="708998"/>
                </a:lnTo>
                <a:lnTo>
                  <a:pt x="450215" y="711720"/>
                </a:lnTo>
                <a:lnTo>
                  <a:pt x="444321" y="714442"/>
                </a:lnTo>
                <a:lnTo>
                  <a:pt x="438654" y="717618"/>
                </a:lnTo>
                <a:lnTo>
                  <a:pt x="433440" y="720567"/>
                </a:lnTo>
                <a:lnTo>
                  <a:pt x="428226" y="723969"/>
                </a:lnTo>
                <a:lnTo>
                  <a:pt x="423238" y="727372"/>
                </a:lnTo>
                <a:lnTo>
                  <a:pt x="418478" y="731001"/>
                </a:lnTo>
                <a:lnTo>
                  <a:pt x="413944" y="734403"/>
                </a:lnTo>
                <a:lnTo>
                  <a:pt x="409410" y="738033"/>
                </a:lnTo>
                <a:lnTo>
                  <a:pt x="405556" y="741435"/>
                </a:lnTo>
                <a:lnTo>
                  <a:pt x="401476" y="744837"/>
                </a:lnTo>
                <a:lnTo>
                  <a:pt x="397849" y="748694"/>
                </a:lnTo>
                <a:lnTo>
                  <a:pt x="394221" y="752323"/>
                </a:lnTo>
                <a:lnTo>
                  <a:pt x="391048" y="755952"/>
                </a:lnTo>
                <a:lnTo>
                  <a:pt x="387874" y="760035"/>
                </a:lnTo>
                <a:lnTo>
                  <a:pt x="384927" y="763664"/>
                </a:lnTo>
                <a:lnTo>
                  <a:pt x="382207" y="767520"/>
                </a:lnTo>
                <a:lnTo>
                  <a:pt x="379486" y="771377"/>
                </a:lnTo>
                <a:lnTo>
                  <a:pt x="377219" y="775460"/>
                </a:lnTo>
                <a:lnTo>
                  <a:pt x="375179" y="779316"/>
                </a:lnTo>
                <a:lnTo>
                  <a:pt x="373366" y="783399"/>
                </a:lnTo>
                <a:lnTo>
                  <a:pt x="369738" y="791338"/>
                </a:lnTo>
                <a:lnTo>
                  <a:pt x="367018" y="799277"/>
                </a:lnTo>
                <a:lnTo>
                  <a:pt x="364298" y="806989"/>
                </a:lnTo>
                <a:lnTo>
                  <a:pt x="362258" y="814701"/>
                </a:lnTo>
                <a:lnTo>
                  <a:pt x="360671" y="822187"/>
                </a:lnTo>
                <a:lnTo>
                  <a:pt x="359537" y="829672"/>
                </a:lnTo>
                <a:lnTo>
                  <a:pt x="358857" y="836931"/>
                </a:lnTo>
                <a:lnTo>
                  <a:pt x="358630" y="844189"/>
                </a:lnTo>
                <a:lnTo>
                  <a:pt x="358857" y="851901"/>
                </a:lnTo>
                <a:lnTo>
                  <a:pt x="359537" y="859614"/>
                </a:lnTo>
                <a:lnTo>
                  <a:pt x="360444" y="867326"/>
                </a:lnTo>
                <a:lnTo>
                  <a:pt x="362031" y="874811"/>
                </a:lnTo>
                <a:lnTo>
                  <a:pt x="363844" y="882297"/>
                </a:lnTo>
                <a:lnTo>
                  <a:pt x="366111" y="889782"/>
                </a:lnTo>
                <a:lnTo>
                  <a:pt x="368832" y="897267"/>
                </a:lnTo>
                <a:lnTo>
                  <a:pt x="371779" y="904526"/>
                </a:lnTo>
                <a:lnTo>
                  <a:pt x="373592" y="907928"/>
                </a:lnTo>
                <a:lnTo>
                  <a:pt x="375633" y="911558"/>
                </a:lnTo>
                <a:lnTo>
                  <a:pt x="377673" y="915187"/>
                </a:lnTo>
                <a:lnTo>
                  <a:pt x="379940" y="918816"/>
                </a:lnTo>
                <a:lnTo>
                  <a:pt x="382660" y="922219"/>
                </a:lnTo>
                <a:lnTo>
                  <a:pt x="385380" y="925848"/>
                </a:lnTo>
                <a:lnTo>
                  <a:pt x="388554" y="929250"/>
                </a:lnTo>
                <a:lnTo>
                  <a:pt x="391501" y="932880"/>
                </a:lnTo>
                <a:lnTo>
                  <a:pt x="395128" y="936282"/>
                </a:lnTo>
                <a:lnTo>
                  <a:pt x="398529" y="939685"/>
                </a:lnTo>
                <a:lnTo>
                  <a:pt x="402609" y="943087"/>
                </a:lnTo>
                <a:lnTo>
                  <a:pt x="406463" y="946489"/>
                </a:lnTo>
                <a:lnTo>
                  <a:pt x="410770" y="949892"/>
                </a:lnTo>
                <a:lnTo>
                  <a:pt x="415077" y="953294"/>
                </a:lnTo>
                <a:lnTo>
                  <a:pt x="424372" y="959646"/>
                </a:lnTo>
                <a:lnTo>
                  <a:pt x="429586" y="963048"/>
                </a:lnTo>
                <a:lnTo>
                  <a:pt x="434800" y="966224"/>
                </a:lnTo>
                <a:lnTo>
                  <a:pt x="440467" y="969626"/>
                </a:lnTo>
                <a:lnTo>
                  <a:pt x="446361" y="972575"/>
                </a:lnTo>
                <a:lnTo>
                  <a:pt x="452482" y="975751"/>
                </a:lnTo>
                <a:lnTo>
                  <a:pt x="459056" y="978473"/>
                </a:lnTo>
                <a:lnTo>
                  <a:pt x="465630" y="981421"/>
                </a:lnTo>
                <a:lnTo>
                  <a:pt x="472658" y="984370"/>
                </a:lnTo>
                <a:lnTo>
                  <a:pt x="479912" y="987092"/>
                </a:lnTo>
                <a:lnTo>
                  <a:pt x="487619" y="989814"/>
                </a:lnTo>
                <a:lnTo>
                  <a:pt x="495327" y="992309"/>
                </a:lnTo>
                <a:lnTo>
                  <a:pt x="503488" y="994804"/>
                </a:lnTo>
                <a:lnTo>
                  <a:pt x="520490" y="1000021"/>
                </a:lnTo>
                <a:lnTo>
                  <a:pt x="538626" y="1004785"/>
                </a:lnTo>
                <a:lnTo>
                  <a:pt x="538626" y="1135439"/>
                </a:lnTo>
                <a:lnTo>
                  <a:pt x="530918" y="1134305"/>
                </a:lnTo>
                <a:lnTo>
                  <a:pt x="523210" y="1133171"/>
                </a:lnTo>
                <a:lnTo>
                  <a:pt x="515503" y="1131583"/>
                </a:lnTo>
                <a:lnTo>
                  <a:pt x="507795" y="1129768"/>
                </a:lnTo>
                <a:lnTo>
                  <a:pt x="500088" y="1127727"/>
                </a:lnTo>
                <a:lnTo>
                  <a:pt x="492607" y="1125685"/>
                </a:lnTo>
                <a:lnTo>
                  <a:pt x="485126" y="1123417"/>
                </a:lnTo>
                <a:lnTo>
                  <a:pt x="477645" y="1120695"/>
                </a:lnTo>
                <a:lnTo>
                  <a:pt x="470164" y="1117973"/>
                </a:lnTo>
                <a:lnTo>
                  <a:pt x="462683" y="1115024"/>
                </a:lnTo>
                <a:lnTo>
                  <a:pt x="455429" y="1111849"/>
                </a:lnTo>
                <a:lnTo>
                  <a:pt x="448175" y="1108673"/>
                </a:lnTo>
                <a:lnTo>
                  <a:pt x="440920" y="1105044"/>
                </a:lnTo>
                <a:lnTo>
                  <a:pt x="433893" y="1101641"/>
                </a:lnTo>
                <a:lnTo>
                  <a:pt x="426639" y="1097785"/>
                </a:lnTo>
                <a:lnTo>
                  <a:pt x="419611" y="1093929"/>
                </a:lnTo>
                <a:lnTo>
                  <a:pt x="405783" y="1085310"/>
                </a:lnTo>
                <a:lnTo>
                  <a:pt x="392181" y="1076690"/>
                </a:lnTo>
                <a:lnTo>
                  <a:pt x="379033" y="1067617"/>
                </a:lnTo>
                <a:lnTo>
                  <a:pt x="366338" y="1058317"/>
                </a:lnTo>
                <a:lnTo>
                  <a:pt x="366338" y="1169917"/>
                </a:lnTo>
                <a:lnTo>
                  <a:pt x="376313" y="1175588"/>
                </a:lnTo>
                <a:lnTo>
                  <a:pt x="386287" y="1181032"/>
                </a:lnTo>
                <a:lnTo>
                  <a:pt x="396715" y="1186249"/>
                </a:lnTo>
                <a:lnTo>
                  <a:pt x="407370" y="1191466"/>
                </a:lnTo>
                <a:lnTo>
                  <a:pt x="418251" y="1196003"/>
                </a:lnTo>
                <a:lnTo>
                  <a:pt x="429359" y="1200539"/>
                </a:lnTo>
                <a:lnTo>
                  <a:pt x="440694" y="1204849"/>
                </a:lnTo>
                <a:lnTo>
                  <a:pt x="452255" y="1208705"/>
                </a:lnTo>
                <a:lnTo>
                  <a:pt x="464043" y="1212561"/>
                </a:lnTo>
                <a:lnTo>
                  <a:pt x="475151" y="1215964"/>
                </a:lnTo>
                <a:lnTo>
                  <a:pt x="486486" y="1218686"/>
                </a:lnTo>
                <a:lnTo>
                  <a:pt x="497367" y="1221634"/>
                </a:lnTo>
                <a:lnTo>
                  <a:pt x="508022" y="1223903"/>
                </a:lnTo>
                <a:lnTo>
                  <a:pt x="518450" y="1225944"/>
                </a:lnTo>
                <a:lnTo>
                  <a:pt x="528878" y="1227759"/>
                </a:lnTo>
                <a:lnTo>
                  <a:pt x="538626" y="1229120"/>
                </a:lnTo>
                <a:lnTo>
                  <a:pt x="538626" y="1297396"/>
                </a:lnTo>
                <a:lnTo>
                  <a:pt x="600740" y="1297396"/>
                </a:lnTo>
                <a:lnTo>
                  <a:pt x="600740" y="1229120"/>
                </a:lnTo>
                <a:lnTo>
                  <a:pt x="608674" y="1228213"/>
                </a:lnTo>
                <a:lnTo>
                  <a:pt x="616608" y="1227305"/>
                </a:lnTo>
                <a:lnTo>
                  <a:pt x="624089" y="1225944"/>
                </a:lnTo>
                <a:lnTo>
                  <a:pt x="631570" y="1224810"/>
                </a:lnTo>
                <a:lnTo>
                  <a:pt x="638824" y="1223449"/>
                </a:lnTo>
                <a:lnTo>
                  <a:pt x="645852" y="1221861"/>
                </a:lnTo>
                <a:lnTo>
                  <a:pt x="652880" y="1220273"/>
                </a:lnTo>
                <a:lnTo>
                  <a:pt x="659454" y="1218232"/>
                </a:lnTo>
                <a:lnTo>
                  <a:pt x="666028" y="1216191"/>
                </a:lnTo>
                <a:lnTo>
                  <a:pt x="672375" y="1214149"/>
                </a:lnTo>
                <a:lnTo>
                  <a:pt x="678723" y="1211881"/>
                </a:lnTo>
                <a:lnTo>
                  <a:pt x="684617" y="1209386"/>
                </a:lnTo>
                <a:lnTo>
                  <a:pt x="690284" y="1206890"/>
                </a:lnTo>
                <a:lnTo>
                  <a:pt x="695951" y="1203942"/>
                </a:lnTo>
                <a:lnTo>
                  <a:pt x="701392" y="1200993"/>
                </a:lnTo>
                <a:lnTo>
                  <a:pt x="706833" y="1198044"/>
                </a:lnTo>
                <a:lnTo>
                  <a:pt x="711593" y="1194868"/>
                </a:lnTo>
                <a:lnTo>
                  <a:pt x="716581" y="1191693"/>
                </a:lnTo>
                <a:lnTo>
                  <a:pt x="721341" y="1188290"/>
                </a:lnTo>
                <a:lnTo>
                  <a:pt x="725875" y="1184888"/>
                </a:lnTo>
                <a:lnTo>
                  <a:pt x="730182" y="1181486"/>
                </a:lnTo>
                <a:lnTo>
                  <a:pt x="734263" y="1178083"/>
                </a:lnTo>
                <a:lnTo>
                  <a:pt x="738343" y="1174227"/>
                </a:lnTo>
                <a:lnTo>
                  <a:pt x="742197" y="1170825"/>
                </a:lnTo>
                <a:lnTo>
                  <a:pt x="745824" y="1166968"/>
                </a:lnTo>
                <a:lnTo>
                  <a:pt x="749225" y="1163339"/>
                </a:lnTo>
                <a:lnTo>
                  <a:pt x="752625" y="1159256"/>
                </a:lnTo>
                <a:lnTo>
                  <a:pt x="755799" y="1155627"/>
                </a:lnTo>
                <a:lnTo>
                  <a:pt x="758746" y="1151544"/>
                </a:lnTo>
                <a:lnTo>
                  <a:pt x="761466" y="1147461"/>
                </a:lnTo>
                <a:lnTo>
                  <a:pt x="763960" y="1143378"/>
                </a:lnTo>
                <a:lnTo>
                  <a:pt x="766453" y="1139295"/>
                </a:lnTo>
                <a:lnTo>
                  <a:pt x="770760" y="1130676"/>
                </a:lnTo>
                <a:lnTo>
                  <a:pt x="774614" y="1122056"/>
                </a:lnTo>
                <a:lnTo>
                  <a:pt x="777561" y="1113436"/>
                </a:lnTo>
                <a:lnTo>
                  <a:pt x="778921" y="1109354"/>
                </a:lnTo>
                <a:lnTo>
                  <a:pt x="780055" y="1105044"/>
                </a:lnTo>
                <a:lnTo>
                  <a:pt x="781415" y="1100507"/>
                </a:lnTo>
                <a:lnTo>
                  <a:pt x="782322" y="1096424"/>
                </a:lnTo>
                <a:lnTo>
                  <a:pt x="783002" y="1092114"/>
                </a:lnTo>
                <a:lnTo>
                  <a:pt x="783682" y="1087805"/>
                </a:lnTo>
                <a:lnTo>
                  <a:pt x="784135" y="1083495"/>
                </a:lnTo>
                <a:lnTo>
                  <a:pt x="784589" y="1079185"/>
                </a:lnTo>
                <a:lnTo>
                  <a:pt x="784816" y="1074875"/>
                </a:lnTo>
                <a:lnTo>
                  <a:pt x="784816" y="1070339"/>
                </a:lnTo>
                <a:lnTo>
                  <a:pt x="784589" y="1061719"/>
                </a:lnTo>
                <a:lnTo>
                  <a:pt x="784135" y="1053326"/>
                </a:lnTo>
                <a:lnTo>
                  <a:pt x="783229" y="1045161"/>
                </a:lnTo>
                <a:lnTo>
                  <a:pt x="781869" y="1037222"/>
                </a:lnTo>
                <a:lnTo>
                  <a:pt x="779828" y="1029509"/>
                </a:lnTo>
                <a:lnTo>
                  <a:pt x="777788" y="1022251"/>
                </a:lnTo>
                <a:lnTo>
                  <a:pt x="775294" y="1014992"/>
                </a:lnTo>
                <a:lnTo>
                  <a:pt x="772347" y="1007960"/>
                </a:lnTo>
                <a:lnTo>
                  <a:pt x="769174" y="1001156"/>
                </a:lnTo>
                <a:lnTo>
                  <a:pt x="765320" y="994577"/>
                </a:lnTo>
                <a:lnTo>
                  <a:pt x="761466" y="988226"/>
                </a:lnTo>
                <a:lnTo>
                  <a:pt x="756705" y="982329"/>
                </a:lnTo>
                <a:lnTo>
                  <a:pt x="752172" y="976431"/>
                </a:lnTo>
                <a:lnTo>
                  <a:pt x="746731" y="970987"/>
                </a:lnTo>
                <a:lnTo>
                  <a:pt x="741064" y="965543"/>
                </a:lnTo>
                <a:lnTo>
                  <a:pt x="734943" y="960553"/>
                </a:lnTo>
                <a:lnTo>
                  <a:pt x="728822" y="955563"/>
                </a:lnTo>
                <a:lnTo>
                  <a:pt x="722248" y="950572"/>
                </a:lnTo>
                <a:lnTo>
                  <a:pt x="715220" y="946036"/>
                </a:lnTo>
                <a:lnTo>
                  <a:pt x="708193" y="941272"/>
                </a:lnTo>
                <a:lnTo>
                  <a:pt x="700712" y="936509"/>
                </a:lnTo>
                <a:lnTo>
                  <a:pt x="693004" y="932199"/>
                </a:lnTo>
                <a:lnTo>
                  <a:pt x="685070" y="927889"/>
                </a:lnTo>
                <a:lnTo>
                  <a:pt x="676456" y="923806"/>
                </a:lnTo>
                <a:lnTo>
                  <a:pt x="668068" y="919497"/>
                </a:lnTo>
                <a:lnTo>
                  <a:pt x="659227" y="915641"/>
                </a:lnTo>
                <a:lnTo>
                  <a:pt x="650159" y="911558"/>
                </a:lnTo>
                <a:lnTo>
                  <a:pt x="641091" y="907475"/>
                </a:lnTo>
                <a:lnTo>
                  <a:pt x="631117" y="903845"/>
                </a:lnTo>
                <a:lnTo>
                  <a:pt x="621369" y="899989"/>
                </a:lnTo>
                <a:lnTo>
                  <a:pt x="611394" y="896587"/>
                </a:lnTo>
                <a:lnTo>
                  <a:pt x="600740" y="892958"/>
                </a:lnTo>
                <a:lnTo>
                  <a:pt x="600740" y="785894"/>
                </a:lnTo>
                <a:lnTo>
                  <a:pt x="612755" y="788616"/>
                </a:lnTo>
                <a:lnTo>
                  <a:pt x="624543" y="792018"/>
                </a:lnTo>
                <a:lnTo>
                  <a:pt x="636331" y="795421"/>
                </a:lnTo>
                <a:lnTo>
                  <a:pt x="647892" y="799504"/>
                </a:lnTo>
                <a:lnTo>
                  <a:pt x="659227" y="803813"/>
                </a:lnTo>
                <a:lnTo>
                  <a:pt x="670562" y="808577"/>
                </a:lnTo>
                <a:lnTo>
                  <a:pt x="681443" y="813794"/>
                </a:lnTo>
                <a:lnTo>
                  <a:pt x="692324" y="819465"/>
                </a:lnTo>
                <a:lnTo>
                  <a:pt x="702752" y="824909"/>
                </a:lnTo>
                <a:lnTo>
                  <a:pt x="712727" y="830806"/>
                </a:lnTo>
                <a:lnTo>
                  <a:pt x="722475" y="836477"/>
                </a:lnTo>
                <a:lnTo>
                  <a:pt x="731542" y="842148"/>
                </a:lnTo>
                <a:lnTo>
                  <a:pt x="740157" y="847592"/>
                </a:lnTo>
                <a:lnTo>
                  <a:pt x="748318" y="853262"/>
                </a:lnTo>
                <a:lnTo>
                  <a:pt x="756025" y="858933"/>
                </a:lnTo>
                <a:lnTo>
                  <a:pt x="763280" y="864604"/>
                </a:lnTo>
                <a:lnTo>
                  <a:pt x="763280" y="748240"/>
                </a:lnTo>
                <a:lnTo>
                  <a:pt x="752625" y="741889"/>
                </a:lnTo>
                <a:lnTo>
                  <a:pt x="741744" y="735764"/>
                </a:lnTo>
                <a:lnTo>
                  <a:pt x="731316" y="730547"/>
                </a:lnTo>
                <a:lnTo>
                  <a:pt x="720888" y="725103"/>
                </a:lnTo>
                <a:lnTo>
                  <a:pt x="710913" y="720340"/>
                </a:lnTo>
                <a:lnTo>
                  <a:pt x="701165" y="716030"/>
                </a:lnTo>
                <a:lnTo>
                  <a:pt x="691644" y="711720"/>
                </a:lnTo>
                <a:lnTo>
                  <a:pt x="682123" y="708318"/>
                </a:lnTo>
                <a:lnTo>
                  <a:pt x="672602" y="704689"/>
                </a:lnTo>
                <a:lnTo>
                  <a:pt x="663081" y="701740"/>
                </a:lnTo>
                <a:lnTo>
                  <a:pt x="653106" y="698791"/>
                </a:lnTo>
                <a:lnTo>
                  <a:pt x="643132" y="696296"/>
                </a:lnTo>
                <a:lnTo>
                  <a:pt x="632930" y="694254"/>
                </a:lnTo>
                <a:lnTo>
                  <a:pt x="622276" y="691986"/>
                </a:lnTo>
                <a:lnTo>
                  <a:pt x="611848" y="690171"/>
                </a:lnTo>
                <a:lnTo>
                  <a:pt x="600740" y="688810"/>
                </a:lnTo>
                <a:lnTo>
                  <a:pt x="600740" y="654332"/>
                </a:lnTo>
                <a:lnTo>
                  <a:pt x="538626" y="654332"/>
                </a:lnTo>
                <a:close/>
                <a:moveTo>
                  <a:pt x="549280" y="371475"/>
                </a:moveTo>
                <a:lnTo>
                  <a:pt x="564015" y="371475"/>
                </a:lnTo>
                <a:lnTo>
                  <a:pt x="577844" y="371475"/>
                </a:lnTo>
                <a:lnTo>
                  <a:pt x="591219" y="371929"/>
                </a:lnTo>
                <a:lnTo>
                  <a:pt x="604594" y="372609"/>
                </a:lnTo>
                <a:lnTo>
                  <a:pt x="617515" y="373743"/>
                </a:lnTo>
                <a:lnTo>
                  <a:pt x="630210" y="375104"/>
                </a:lnTo>
                <a:lnTo>
                  <a:pt x="642905" y="376692"/>
                </a:lnTo>
                <a:lnTo>
                  <a:pt x="655373" y="378507"/>
                </a:lnTo>
                <a:lnTo>
                  <a:pt x="667388" y="380775"/>
                </a:lnTo>
                <a:lnTo>
                  <a:pt x="679403" y="383497"/>
                </a:lnTo>
                <a:lnTo>
                  <a:pt x="691191" y="386219"/>
                </a:lnTo>
                <a:lnTo>
                  <a:pt x="702752" y="389168"/>
                </a:lnTo>
                <a:lnTo>
                  <a:pt x="714314" y="392797"/>
                </a:lnTo>
                <a:lnTo>
                  <a:pt x="725422" y="396426"/>
                </a:lnTo>
                <a:lnTo>
                  <a:pt x="736530" y="400509"/>
                </a:lnTo>
                <a:lnTo>
                  <a:pt x="747184" y="405046"/>
                </a:lnTo>
                <a:lnTo>
                  <a:pt x="757839" y="409582"/>
                </a:lnTo>
                <a:lnTo>
                  <a:pt x="768267" y="414573"/>
                </a:lnTo>
                <a:lnTo>
                  <a:pt x="778468" y="420017"/>
                </a:lnTo>
                <a:lnTo>
                  <a:pt x="788669" y="425461"/>
                </a:lnTo>
                <a:lnTo>
                  <a:pt x="798644" y="431358"/>
                </a:lnTo>
                <a:lnTo>
                  <a:pt x="808392" y="437709"/>
                </a:lnTo>
                <a:lnTo>
                  <a:pt x="818140" y="444288"/>
                </a:lnTo>
                <a:lnTo>
                  <a:pt x="827434" y="451092"/>
                </a:lnTo>
                <a:lnTo>
                  <a:pt x="836729" y="458351"/>
                </a:lnTo>
                <a:lnTo>
                  <a:pt x="845796" y="466063"/>
                </a:lnTo>
                <a:lnTo>
                  <a:pt x="854864" y="473775"/>
                </a:lnTo>
                <a:lnTo>
                  <a:pt x="863705" y="481941"/>
                </a:lnTo>
                <a:lnTo>
                  <a:pt x="872319" y="490561"/>
                </a:lnTo>
                <a:lnTo>
                  <a:pt x="880934" y="499407"/>
                </a:lnTo>
                <a:lnTo>
                  <a:pt x="889095" y="508707"/>
                </a:lnTo>
                <a:lnTo>
                  <a:pt x="897483" y="518234"/>
                </a:lnTo>
                <a:lnTo>
                  <a:pt x="905417" y="527988"/>
                </a:lnTo>
                <a:lnTo>
                  <a:pt x="913351" y="538422"/>
                </a:lnTo>
                <a:lnTo>
                  <a:pt x="921512" y="548856"/>
                </a:lnTo>
                <a:lnTo>
                  <a:pt x="929220" y="559744"/>
                </a:lnTo>
                <a:lnTo>
                  <a:pt x="936701" y="571086"/>
                </a:lnTo>
                <a:lnTo>
                  <a:pt x="944182" y="582654"/>
                </a:lnTo>
                <a:lnTo>
                  <a:pt x="951436" y="594449"/>
                </a:lnTo>
                <a:lnTo>
                  <a:pt x="958690" y="606925"/>
                </a:lnTo>
                <a:lnTo>
                  <a:pt x="965944" y="619627"/>
                </a:lnTo>
                <a:lnTo>
                  <a:pt x="972745" y="632330"/>
                </a:lnTo>
                <a:lnTo>
                  <a:pt x="979546" y="645713"/>
                </a:lnTo>
                <a:lnTo>
                  <a:pt x="986347" y="659549"/>
                </a:lnTo>
                <a:lnTo>
                  <a:pt x="993148" y="673613"/>
                </a:lnTo>
                <a:lnTo>
                  <a:pt x="999722" y="687903"/>
                </a:lnTo>
                <a:lnTo>
                  <a:pt x="1006069" y="702647"/>
                </a:lnTo>
                <a:lnTo>
                  <a:pt x="1012643" y="717845"/>
                </a:lnTo>
                <a:lnTo>
                  <a:pt x="1018991" y="733269"/>
                </a:lnTo>
                <a:lnTo>
                  <a:pt x="1025111" y="748920"/>
                </a:lnTo>
                <a:lnTo>
                  <a:pt x="1031005" y="765252"/>
                </a:lnTo>
                <a:lnTo>
                  <a:pt x="1037126" y="781584"/>
                </a:lnTo>
                <a:lnTo>
                  <a:pt x="1043247" y="798823"/>
                </a:lnTo>
                <a:lnTo>
                  <a:pt x="1049141" y="816062"/>
                </a:lnTo>
                <a:lnTo>
                  <a:pt x="1054808" y="833528"/>
                </a:lnTo>
                <a:lnTo>
                  <a:pt x="1060476" y="851674"/>
                </a:lnTo>
                <a:lnTo>
                  <a:pt x="1066143" y="870048"/>
                </a:lnTo>
                <a:lnTo>
                  <a:pt x="1071810" y="888875"/>
                </a:lnTo>
                <a:lnTo>
                  <a:pt x="1077478" y="907928"/>
                </a:lnTo>
                <a:lnTo>
                  <a:pt x="1082692" y="927436"/>
                </a:lnTo>
                <a:lnTo>
                  <a:pt x="1088132" y="947624"/>
                </a:lnTo>
                <a:lnTo>
                  <a:pt x="1093573" y="967812"/>
                </a:lnTo>
                <a:lnTo>
                  <a:pt x="1098787" y="988453"/>
                </a:lnTo>
                <a:lnTo>
                  <a:pt x="1109215" y="1030870"/>
                </a:lnTo>
                <a:lnTo>
                  <a:pt x="1112615" y="1046522"/>
                </a:lnTo>
                <a:lnTo>
                  <a:pt x="1115789" y="1061946"/>
                </a:lnTo>
                <a:lnTo>
                  <a:pt x="1118056" y="1076917"/>
                </a:lnTo>
                <a:lnTo>
                  <a:pt x="1119870" y="1091888"/>
                </a:lnTo>
                <a:lnTo>
                  <a:pt x="1121456" y="1106405"/>
                </a:lnTo>
                <a:lnTo>
                  <a:pt x="1122136" y="1120922"/>
                </a:lnTo>
                <a:lnTo>
                  <a:pt x="1122363" y="1134985"/>
                </a:lnTo>
                <a:lnTo>
                  <a:pt x="1122136" y="1148822"/>
                </a:lnTo>
                <a:lnTo>
                  <a:pt x="1121456" y="1162659"/>
                </a:lnTo>
                <a:lnTo>
                  <a:pt x="1120096" y="1176042"/>
                </a:lnTo>
                <a:lnTo>
                  <a:pt x="1118509" y="1188971"/>
                </a:lnTo>
                <a:lnTo>
                  <a:pt x="1116469" y="1201900"/>
                </a:lnTo>
                <a:lnTo>
                  <a:pt x="1113749" y="1214603"/>
                </a:lnTo>
                <a:lnTo>
                  <a:pt x="1110575" y="1227078"/>
                </a:lnTo>
                <a:lnTo>
                  <a:pt x="1107175" y="1239100"/>
                </a:lnTo>
                <a:lnTo>
                  <a:pt x="1103321" y="1250896"/>
                </a:lnTo>
                <a:lnTo>
                  <a:pt x="1098787" y="1262464"/>
                </a:lnTo>
                <a:lnTo>
                  <a:pt x="1094026" y="1274032"/>
                </a:lnTo>
                <a:lnTo>
                  <a:pt x="1088812" y="1284920"/>
                </a:lnTo>
                <a:lnTo>
                  <a:pt x="1083145" y="1296035"/>
                </a:lnTo>
                <a:lnTo>
                  <a:pt x="1077251" y="1306469"/>
                </a:lnTo>
                <a:lnTo>
                  <a:pt x="1070904" y="1317130"/>
                </a:lnTo>
                <a:lnTo>
                  <a:pt x="1064103" y="1327110"/>
                </a:lnTo>
                <a:lnTo>
                  <a:pt x="1056849" y="1336864"/>
                </a:lnTo>
                <a:lnTo>
                  <a:pt x="1049368" y="1346845"/>
                </a:lnTo>
                <a:lnTo>
                  <a:pt x="1041660" y="1356145"/>
                </a:lnTo>
                <a:lnTo>
                  <a:pt x="1033499" y="1365218"/>
                </a:lnTo>
                <a:lnTo>
                  <a:pt x="1024658" y="1374064"/>
                </a:lnTo>
                <a:lnTo>
                  <a:pt x="1015817" y="1382911"/>
                </a:lnTo>
                <a:lnTo>
                  <a:pt x="1006749" y="1391303"/>
                </a:lnTo>
                <a:lnTo>
                  <a:pt x="997228" y="1399469"/>
                </a:lnTo>
                <a:lnTo>
                  <a:pt x="987253" y="1407408"/>
                </a:lnTo>
                <a:lnTo>
                  <a:pt x="977279" y="1415121"/>
                </a:lnTo>
                <a:lnTo>
                  <a:pt x="967078" y="1422606"/>
                </a:lnTo>
                <a:lnTo>
                  <a:pt x="956196" y="1429638"/>
                </a:lnTo>
                <a:lnTo>
                  <a:pt x="945315" y="1436669"/>
                </a:lnTo>
                <a:lnTo>
                  <a:pt x="934207" y="1443474"/>
                </a:lnTo>
                <a:lnTo>
                  <a:pt x="922872" y="1449826"/>
                </a:lnTo>
                <a:lnTo>
                  <a:pt x="911084" y="1455950"/>
                </a:lnTo>
                <a:lnTo>
                  <a:pt x="899296" y="1461848"/>
                </a:lnTo>
                <a:lnTo>
                  <a:pt x="887055" y="1467745"/>
                </a:lnTo>
                <a:lnTo>
                  <a:pt x="874586" y="1473189"/>
                </a:lnTo>
                <a:lnTo>
                  <a:pt x="862118" y="1478179"/>
                </a:lnTo>
                <a:lnTo>
                  <a:pt x="849197" y="1483396"/>
                </a:lnTo>
                <a:lnTo>
                  <a:pt x="836275" y="1488160"/>
                </a:lnTo>
                <a:lnTo>
                  <a:pt x="823127" y="1492470"/>
                </a:lnTo>
                <a:lnTo>
                  <a:pt x="809752" y="1496779"/>
                </a:lnTo>
                <a:lnTo>
                  <a:pt x="796377" y="1500862"/>
                </a:lnTo>
                <a:lnTo>
                  <a:pt x="782549" y="1504492"/>
                </a:lnTo>
                <a:lnTo>
                  <a:pt x="768720" y="1508348"/>
                </a:lnTo>
                <a:lnTo>
                  <a:pt x="754892" y="1511523"/>
                </a:lnTo>
                <a:lnTo>
                  <a:pt x="740610" y="1514472"/>
                </a:lnTo>
                <a:lnTo>
                  <a:pt x="726555" y="1517194"/>
                </a:lnTo>
                <a:lnTo>
                  <a:pt x="712047" y="1519689"/>
                </a:lnTo>
                <a:lnTo>
                  <a:pt x="697538" y="1521958"/>
                </a:lnTo>
                <a:lnTo>
                  <a:pt x="683030" y="1524226"/>
                </a:lnTo>
                <a:lnTo>
                  <a:pt x="668521" y="1526040"/>
                </a:lnTo>
                <a:lnTo>
                  <a:pt x="653786" y="1527401"/>
                </a:lnTo>
                <a:lnTo>
                  <a:pt x="638824" y="1528762"/>
                </a:lnTo>
                <a:lnTo>
                  <a:pt x="624089" y="1529897"/>
                </a:lnTo>
                <a:lnTo>
                  <a:pt x="609128" y="1530804"/>
                </a:lnTo>
                <a:lnTo>
                  <a:pt x="594166" y="1531484"/>
                </a:lnTo>
                <a:lnTo>
                  <a:pt x="579204" y="1531938"/>
                </a:lnTo>
                <a:lnTo>
                  <a:pt x="564015" y="1531938"/>
                </a:lnTo>
                <a:lnTo>
                  <a:pt x="549054" y="1531938"/>
                </a:lnTo>
                <a:lnTo>
                  <a:pt x="533865" y="1531484"/>
                </a:lnTo>
                <a:lnTo>
                  <a:pt x="518903" y="1530804"/>
                </a:lnTo>
                <a:lnTo>
                  <a:pt x="503941" y="1529670"/>
                </a:lnTo>
                <a:lnTo>
                  <a:pt x="488980" y="1528309"/>
                </a:lnTo>
                <a:lnTo>
                  <a:pt x="474018" y="1526948"/>
                </a:lnTo>
                <a:lnTo>
                  <a:pt x="459056" y="1525133"/>
                </a:lnTo>
                <a:lnTo>
                  <a:pt x="444321" y="1523319"/>
                </a:lnTo>
                <a:lnTo>
                  <a:pt x="429359" y="1520823"/>
                </a:lnTo>
                <a:lnTo>
                  <a:pt x="414851" y="1518328"/>
                </a:lnTo>
                <a:lnTo>
                  <a:pt x="400115" y="1515606"/>
                </a:lnTo>
                <a:lnTo>
                  <a:pt x="385607" y="1512204"/>
                </a:lnTo>
                <a:lnTo>
                  <a:pt x="371325" y="1509028"/>
                </a:lnTo>
                <a:lnTo>
                  <a:pt x="357044" y="1505172"/>
                </a:lnTo>
                <a:lnTo>
                  <a:pt x="342989" y="1501543"/>
                </a:lnTo>
                <a:lnTo>
                  <a:pt x="329160" y="1497233"/>
                </a:lnTo>
                <a:lnTo>
                  <a:pt x="315332" y="1492696"/>
                </a:lnTo>
                <a:lnTo>
                  <a:pt x="301730" y="1488160"/>
                </a:lnTo>
                <a:lnTo>
                  <a:pt x="288129" y="1483170"/>
                </a:lnTo>
                <a:lnTo>
                  <a:pt x="274754" y="1477952"/>
                </a:lnTo>
                <a:lnTo>
                  <a:pt x="261832" y="1472735"/>
                </a:lnTo>
                <a:lnTo>
                  <a:pt x="248910" y="1466838"/>
                </a:lnTo>
                <a:lnTo>
                  <a:pt x="235988" y="1460940"/>
                </a:lnTo>
                <a:lnTo>
                  <a:pt x="223520" y="1454816"/>
                </a:lnTo>
                <a:lnTo>
                  <a:pt x="211505" y="1448238"/>
                </a:lnTo>
                <a:lnTo>
                  <a:pt x="199264" y="1441660"/>
                </a:lnTo>
                <a:lnTo>
                  <a:pt x="187703" y="1434855"/>
                </a:lnTo>
                <a:lnTo>
                  <a:pt x="176141" y="1427596"/>
                </a:lnTo>
                <a:lnTo>
                  <a:pt x="164806" y="1420111"/>
                </a:lnTo>
                <a:lnTo>
                  <a:pt x="153925" y="1412399"/>
                </a:lnTo>
                <a:lnTo>
                  <a:pt x="143497" y="1404233"/>
                </a:lnTo>
                <a:lnTo>
                  <a:pt x="132843" y="1396067"/>
                </a:lnTo>
                <a:lnTo>
                  <a:pt x="122868" y="1387674"/>
                </a:lnTo>
                <a:lnTo>
                  <a:pt x="113120" y="1379055"/>
                </a:lnTo>
                <a:lnTo>
                  <a:pt x="103826" y="1370208"/>
                </a:lnTo>
                <a:lnTo>
                  <a:pt x="94758" y="1361135"/>
                </a:lnTo>
                <a:lnTo>
                  <a:pt x="86144" y="1351608"/>
                </a:lnTo>
                <a:lnTo>
                  <a:pt x="77756" y="1342081"/>
                </a:lnTo>
                <a:lnTo>
                  <a:pt x="69822" y="1332328"/>
                </a:lnTo>
                <a:lnTo>
                  <a:pt x="62341" y="1322120"/>
                </a:lnTo>
                <a:lnTo>
                  <a:pt x="55086" y="1311913"/>
                </a:lnTo>
                <a:lnTo>
                  <a:pt x="48286" y="1301479"/>
                </a:lnTo>
                <a:lnTo>
                  <a:pt x="41711" y="1290591"/>
                </a:lnTo>
                <a:lnTo>
                  <a:pt x="35817" y="1279703"/>
                </a:lnTo>
                <a:lnTo>
                  <a:pt x="30150" y="1268361"/>
                </a:lnTo>
                <a:lnTo>
                  <a:pt x="25163" y="1257020"/>
                </a:lnTo>
                <a:lnTo>
                  <a:pt x="20402" y="1245225"/>
                </a:lnTo>
                <a:lnTo>
                  <a:pt x="16095" y="1233203"/>
                </a:lnTo>
                <a:lnTo>
                  <a:pt x="12468" y="1221181"/>
                </a:lnTo>
                <a:lnTo>
                  <a:pt x="9068" y="1208932"/>
                </a:lnTo>
                <a:lnTo>
                  <a:pt x="6347" y="1196229"/>
                </a:lnTo>
                <a:lnTo>
                  <a:pt x="4080" y="1183527"/>
                </a:lnTo>
                <a:lnTo>
                  <a:pt x="2493" y="1170371"/>
                </a:lnTo>
                <a:lnTo>
                  <a:pt x="907" y="1157215"/>
                </a:lnTo>
                <a:lnTo>
                  <a:pt x="226" y="1143605"/>
                </a:lnTo>
                <a:lnTo>
                  <a:pt x="0" y="1129995"/>
                </a:lnTo>
                <a:lnTo>
                  <a:pt x="453" y="1116158"/>
                </a:lnTo>
                <a:lnTo>
                  <a:pt x="1133" y="1102095"/>
                </a:lnTo>
                <a:lnTo>
                  <a:pt x="2947" y="1087805"/>
                </a:lnTo>
                <a:lnTo>
                  <a:pt x="4760" y="1073288"/>
                </a:lnTo>
                <a:lnTo>
                  <a:pt x="7481" y="1058544"/>
                </a:lnTo>
                <a:lnTo>
                  <a:pt x="10654" y="1043573"/>
                </a:lnTo>
                <a:lnTo>
                  <a:pt x="14508" y="1028375"/>
                </a:lnTo>
                <a:lnTo>
                  <a:pt x="19042" y="1012951"/>
                </a:lnTo>
                <a:lnTo>
                  <a:pt x="29697" y="978473"/>
                </a:lnTo>
                <a:lnTo>
                  <a:pt x="40578" y="944448"/>
                </a:lnTo>
                <a:lnTo>
                  <a:pt x="51233" y="911104"/>
                </a:lnTo>
                <a:lnTo>
                  <a:pt x="62114" y="878667"/>
                </a:lnTo>
                <a:lnTo>
                  <a:pt x="73222" y="846684"/>
                </a:lnTo>
                <a:lnTo>
                  <a:pt x="84557" y="815608"/>
                </a:lnTo>
                <a:lnTo>
                  <a:pt x="95891" y="785213"/>
                </a:lnTo>
                <a:lnTo>
                  <a:pt x="101785" y="770469"/>
                </a:lnTo>
                <a:lnTo>
                  <a:pt x="107679" y="755725"/>
                </a:lnTo>
                <a:lnTo>
                  <a:pt x="113574" y="741435"/>
                </a:lnTo>
                <a:lnTo>
                  <a:pt x="119468" y="727145"/>
                </a:lnTo>
                <a:lnTo>
                  <a:pt x="125588" y="713081"/>
                </a:lnTo>
                <a:lnTo>
                  <a:pt x="131936" y="699245"/>
                </a:lnTo>
                <a:lnTo>
                  <a:pt x="138283" y="685635"/>
                </a:lnTo>
                <a:lnTo>
                  <a:pt x="144631" y="672479"/>
                </a:lnTo>
                <a:lnTo>
                  <a:pt x="151205" y="659322"/>
                </a:lnTo>
                <a:lnTo>
                  <a:pt x="157552" y="646393"/>
                </a:lnTo>
                <a:lnTo>
                  <a:pt x="164353" y="633691"/>
                </a:lnTo>
                <a:lnTo>
                  <a:pt x="171381" y="621669"/>
                </a:lnTo>
                <a:lnTo>
                  <a:pt x="178181" y="609420"/>
                </a:lnTo>
                <a:lnTo>
                  <a:pt x="185436" y="597625"/>
                </a:lnTo>
                <a:lnTo>
                  <a:pt x="192463" y="585830"/>
                </a:lnTo>
                <a:lnTo>
                  <a:pt x="199944" y="574488"/>
                </a:lnTo>
                <a:lnTo>
                  <a:pt x="207425" y="563600"/>
                </a:lnTo>
                <a:lnTo>
                  <a:pt x="215133" y="552712"/>
                </a:lnTo>
                <a:lnTo>
                  <a:pt x="222840" y="542051"/>
                </a:lnTo>
                <a:lnTo>
                  <a:pt x="230774" y="531844"/>
                </a:lnTo>
                <a:lnTo>
                  <a:pt x="238935" y="521863"/>
                </a:lnTo>
                <a:lnTo>
                  <a:pt x="247324" y="512110"/>
                </a:lnTo>
                <a:lnTo>
                  <a:pt x="255711" y="502810"/>
                </a:lnTo>
                <a:lnTo>
                  <a:pt x="264326" y="493736"/>
                </a:lnTo>
                <a:lnTo>
                  <a:pt x="272940" y="484663"/>
                </a:lnTo>
                <a:lnTo>
                  <a:pt x="282008" y="476271"/>
                </a:lnTo>
                <a:lnTo>
                  <a:pt x="291076" y="468105"/>
                </a:lnTo>
                <a:lnTo>
                  <a:pt x="300597" y="460166"/>
                </a:lnTo>
                <a:lnTo>
                  <a:pt x="310118" y="452453"/>
                </a:lnTo>
                <a:lnTo>
                  <a:pt x="319639" y="445195"/>
                </a:lnTo>
                <a:lnTo>
                  <a:pt x="329840" y="438163"/>
                </a:lnTo>
                <a:lnTo>
                  <a:pt x="339815" y="431585"/>
                </a:lnTo>
                <a:lnTo>
                  <a:pt x="350243" y="425234"/>
                </a:lnTo>
                <a:lnTo>
                  <a:pt x="360897" y="419336"/>
                </a:lnTo>
                <a:lnTo>
                  <a:pt x="371552" y="413665"/>
                </a:lnTo>
                <a:lnTo>
                  <a:pt x="382660" y="408222"/>
                </a:lnTo>
                <a:lnTo>
                  <a:pt x="393995" y="403231"/>
                </a:lnTo>
                <a:lnTo>
                  <a:pt x="405556" y="398695"/>
                </a:lnTo>
                <a:lnTo>
                  <a:pt x="417344" y="394385"/>
                </a:lnTo>
                <a:lnTo>
                  <a:pt x="429359" y="390529"/>
                </a:lnTo>
                <a:lnTo>
                  <a:pt x="441601" y="386899"/>
                </a:lnTo>
                <a:lnTo>
                  <a:pt x="454069" y="383724"/>
                </a:lnTo>
                <a:lnTo>
                  <a:pt x="466764" y="380775"/>
                </a:lnTo>
                <a:lnTo>
                  <a:pt x="479912" y="378280"/>
                </a:lnTo>
                <a:lnTo>
                  <a:pt x="493287" y="376238"/>
                </a:lnTo>
                <a:lnTo>
                  <a:pt x="506888" y="374424"/>
                </a:lnTo>
                <a:lnTo>
                  <a:pt x="520717" y="373063"/>
                </a:lnTo>
                <a:lnTo>
                  <a:pt x="534772" y="372156"/>
                </a:lnTo>
                <a:lnTo>
                  <a:pt x="549280" y="371475"/>
                </a:lnTo>
                <a:close/>
                <a:moveTo>
                  <a:pt x="455387" y="0"/>
                </a:moveTo>
                <a:lnTo>
                  <a:pt x="463542" y="227"/>
                </a:lnTo>
                <a:lnTo>
                  <a:pt x="471471" y="682"/>
                </a:lnTo>
                <a:lnTo>
                  <a:pt x="479174" y="1591"/>
                </a:lnTo>
                <a:lnTo>
                  <a:pt x="486423" y="2500"/>
                </a:lnTo>
                <a:lnTo>
                  <a:pt x="493446" y="3863"/>
                </a:lnTo>
                <a:lnTo>
                  <a:pt x="500242" y="5681"/>
                </a:lnTo>
                <a:lnTo>
                  <a:pt x="506812" y="7499"/>
                </a:lnTo>
                <a:lnTo>
                  <a:pt x="512702" y="9317"/>
                </a:lnTo>
                <a:lnTo>
                  <a:pt x="518592" y="11362"/>
                </a:lnTo>
                <a:lnTo>
                  <a:pt x="524256" y="13861"/>
                </a:lnTo>
                <a:lnTo>
                  <a:pt x="529466" y="16361"/>
                </a:lnTo>
                <a:lnTo>
                  <a:pt x="534450" y="18861"/>
                </a:lnTo>
                <a:lnTo>
                  <a:pt x="539207" y="21587"/>
                </a:lnTo>
                <a:lnTo>
                  <a:pt x="543738" y="24314"/>
                </a:lnTo>
                <a:lnTo>
                  <a:pt x="547816" y="27268"/>
                </a:lnTo>
                <a:lnTo>
                  <a:pt x="551894" y="29995"/>
                </a:lnTo>
                <a:lnTo>
                  <a:pt x="555292" y="32722"/>
                </a:lnTo>
                <a:lnTo>
                  <a:pt x="558916" y="35676"/>
                </a:lnTo>
                <a:lnTo>
                  <a:pt x="564807" y="40903"/>
                </a:lnTo>
                <a:lnTo>
                  <a:pt x="569790" y="45902"/>
                </a:lnTo>
                <a:lnTo>
                  <a:pt x="574095" y="50674"/>
                </a:lnTo>
                <a:lnTo>
                  <a:pt x="577040" y="54310"/>
                </a:lnTo>
                <a:lnTo>
                  <a:pt x="579079" y="57491"/>
                </a:lnTo>
                <a:lnTo>
                  <a:pt x="581118" y="59990"/>
                </a:lnTo>
                <a:lnTo>
                  <a:pt x="590406" y="51810"/>
                </a:lnTo>
                <a:lnTo>
                  <a:pt x="599467" y="44311"/>
                </a:lnTo>
                <a:lnTo>
                  <a:pt x="608076" y="37494"/>
                </a:lnTo>
                <a:lnTo>
                  <a:pt x="616685" y="31359"/>
                </a:lnTo>
                <a:lnTo>
                  <a:pt x="625293" y="25905"/>
                </a:lnTo>
                <a:lnTo>
                  <a:pt x="633449" y="21360"/>
                </a:lnTo>
                <a:lnTo>
                  <a:pt x="641151" y="17043"/>
                </a:lnTo>
                <a:lnTo>
                  <a:pt x="648854" y="13407"/>
                </a:lnTo>
                <a:lnTo>
                  <a:pt x="656103" y="10226"/>
                </a:lnTo>
                <a:lnTo>
                  <a:pt x="663126" y="7499"/>
                </a:lnTo>
                <a:lnTo>
                  <a:pt x="669922" y="5454"/>
                </a:lnTo>
                <a:lnTo>
                  <a:pt x="676492" y="3409"/>
                </a:lnTo>
                <a:lnTo>
                  <a:pt x="682608" y="2272"/>
                </a:lnTo>
                <a:lnTo>
                  <a:pt x="688498" y="1136"/>
                </a:lnTo>
                <a:lnTo>
                  <a:pt x="694162" y="454"/>
                </a:lnTo>
                <a:lnTo>
                  <a:pt x="699599" y="227"/>
                </a:lnTo>
                <a:lnTo>
                  <a:pt x="704583" y="0"/>
                </a:lnTo>
                <a:lnTo>
                  <a:pt x="709340" y="227"/>
                </a:lnTo>
                <a:lnTo>
                  <a:pt x="713871" y="454"/>
                </a:lnTo>
                <a:lnTo>
                  <a:pt x="717949" y="909"/>
                </a:lnTo>
                <a:lnTo>
                  <a:pt x="721800" y="1591"/>
                </a:lnTo>
                <a:lnTo>
                  <a:pt x="725198" y="2272"/>
                </a:lnTo>
                <a:lnTo>
                  <a:pt x="728596" y="3181"/>
                </a:lnTo>
                <a:lnTo>
                  <a:pt x="731315" y="3863"/>
                </a:lnTo>
                <a:lnTo>
                  <a:pt x="736299" y="5908"/>
                </a:lnTo>
                <a:lnTo>
                  <a:pt x="739697" y="7499"/>
                </a:lnTo>
                <a:lnTo>
                  <a:pt x="742415" y="8862"/>
                </a:lnTo>
                <a:lnTo>
                  <a:pt x="746720" y="13180"/>
                </a:lnTo>
                <a:lnTo>
                  <a:pt x="751024" y="17497"/>
                </a:lnTo>
                <a:lnTo>
                  <a:pt x="754875" y="22269"/>
                </a:lnTo>
                <a:lnTo>
                  <a:pt x="758726" y="27496"/>
                </a:lnTo>
                <a:lnTo>
                  <a:pt x="762124" y="32495"/>
                </a:lnTo>
                <a:lnTo>
                  <a:pt x="765523" y="37949"/>
                </a:lnTo>
                <a:lnTo>
                  <a:pt x="768694" y="43629"/>
                </a:lnTo>
                <a:lnTo>
                  <a:pt x="771639" y="49310"/>
                </a:lnTo>
                <a:lnTo>
                  <a:pt x="774584" y="54764"/>
                </a:lnTo>
                <a:lnTo>
                  <a:pt x="777076" y="60672"/>
                </a:lnTo>
                <a:lnTo>
                  <a:pt x="779342" y="66808"/>
                </a:lnTo>
                <a:lnTo>
                  <a:pt x="781834" y="72716"/>
                </a:lnTo>
                <a:lnTo>
                  <a:pt x="785911" y="84305"/>
                </a:lnTo>
                <a:lnTo>
                  <a:pt x="789536" y="95894"/>
                </a:lnTo>
                <a:lnTo>
                  <a:pt x="792481" y="106801"/>
                </a:lnTo>
                <a:lnTo>
                  <a:pt x="794973" y="117254"/>
                </a:lnTo>
                <a:lnTo>
                  <a:pt x="796785" y="126571"/>
                </a:lnTo>
                <a:lnTo>
                  <a:pt x="798371" y="134524"/>
                </a:lnTo>
                <a:lnTo>
                  <a:pt x="800183" y="146568"/>
                </a:lnTo>
                <a:lnTo>
                  <a:pt x="800636" y="150658"/>
                </a:lnTo>
                <a:lnTo>
                  <a:pt x="805847" y="149294"/>
                </a:lnTo>
                <a:lnTo>
                  <a:pt x="810831" y="147931"/>
                </a:lnTo>
                <a:lnTo>
                  <a:pt x="815362" y="146340"/>
                </a:lnTo>
                <a:lnTo>
                  <a:pt x="820119" y="144522"/>
                </a:lnTo>
                <a:lnTo>
                  <a:pt x="824197" y="142705"/>
                </a:lnTo>
                <a:lnTo>
                  <a:pt x="828275" y="140887"/>
                </a:lnTo>
                <a:lnTo>
                  <a:pt x="832352" y="139069"/>
                </a:lnTo>
                <a:lnTo>
                  <a:pt x="835750" y="136796"/>
                </a:lnTo>
                <a:lnTo>
                  <a:pt x="839375" y="134751"/>
                </a:lnTo>
                <a:lnTo>
                  <a:pt x="842547" y="132706"/>
                </a:lnTo>
                <a:lnTo>
                  <a:pt x="848663" y="128389"/>
                </a:lnTo>
                <a:lnTo>
                  <a:pt x="853647" y="124071"/>
                </a:lnTo>
                <a:lnTo>
                  <a:pt x="858405" y="119754"/>
                </a:lnTo>
                <a:lnTo>
                  <a:pt x="862482" y="115663"/>
                </a:lnTo>
                <a:lnTo>
                  <a:pt x="865654" y="111800"/>
                </a:lnTo>
                <a:lnTo>
                  <a:pt x="868372" y="108392"/>
                </a:lnTo>
                <a:lnTo>
                  <a:pt x="870638" y="105211"/>
                </a:lnTo>
                <a:lnTo>
                  <a:pt x="873130" y="100439"/>
                </a:lnTo>
                <a:lnTo>
                  <a:pt x="874036" y="98848"/>
                </a:lnTo>
                <a:lnTo>
                  <a:pt x="875395" y="106347"/>
                </a:lnTo>
                <a:lnTo>
                  <a:pt x="876755" y="113846"/>
                </a:lnTo>
                <a:lnTo>
                  <a:pt x="877434" y="121117"/>
                </a:lnTo>
                <a:lnTo>
                  <a:pt x="877887" y="128389"/>
                </a:lnTo>
                <a:lnTo>
                  <a:pt x="877887" y="135433"/>
                </a:lnTo>
                <a:lnTo>
                  <a:pt x="877434" y="142250"/>
                </a:lnTo>
                <a:lnTo>
                  <a:pt x="876755" y="149067"/>
                </a:lnTo>
                <a:lnTo>
                  <a:pt x="875622" y="155884"/>
                </a:lnTo>
                <a:lnTo>
                  <a:pt x="874263" y="162474"/>
                </a:lnTo>
                <a:lnTo>
                  <a:pt x="872903" y="168837"/>
                </a:lnTo>
                <a:lnTo>
                  <a:pt x="870864" y="175199"/>
                </a:lnTo>
                <a:lnTo>
                  <a:pt x="868599" y="181335"/>
                </a:lnTo>
                <a:lnTo>
                  <a:pt x="866334" y="187243"/>
                </a:lnTo>
                <a:lnTo>
                  <a:pt x="863615" y="193378"/>
                </a:lnTo>
                <a:lnTo>
                  <a:pt x="860670" y="199287"/>
                </a:lnTo>
                <a:lnTo>
                  <a:pt x="857725" y="204967"/>
                </a:lnTo>
                <a:lnTo>
                  <a:pt x="854327" y="210421"/>
                </a:lnTo>
                <a:lnTo>
                  <a:pt x="850702" y="215875"/>
                </a:lnTo>
                <a:lnTo>
                  <a:pt x="847078" y="221328"/>
                </a:lnTo>
                <a:lnTo>
                  <a:pt x="843000" y="226328"/>
                </a:lnTo>
                <a:lnTo>
                  <a:pt x="838922" y="231554"/>
                </a:lnTo>
                <a:lnTo>
                  <a:pt x="834844" y="236553"/>
                </a:lnTo>
                <a:lnTo>
                  <a:pt x="830313" y="241325"/>
                </a:lnTo>
                <a:lnTo>
                  <a:pt x="826009" y="246097"/>
                </a:lnTo>
                <a:lnTo>
                  <a:pt x="821252" y="250869"/>
                </a:lnTo>
                <a:lnTo>
                  <a:pt x="816494" y="255187"/>
                </a:lnTo>
                <a:lnTo>
                  <a:pt x="811737" y="259731"/>
                </a:lnTo>
                <a:lnTo>
                  <a:pt x="806753" y="264049"/>
                </a:lnTo>
                <a:lnTo>
                  <a:pt x="796785" y="272229"/>
                </a:lnTo>
                <a:lnTo>
                  <a:pt x="786364" y="279955"/>
                </a:lnTo>
                <a:lnTo>
                  <a:pt x="776170" y="287227"/>
                </a:lnTo>
                <a:lnTo>
                  <a:pt x="765749" y="294044"/>
                </a:lnTo>
                <a:lnTo>
                  <a:pt x="755328" y="300180"/>
                </a:lnTo>
                <a:lnTo>
                  <a:pt x="745360" y="305860"/>
                </a:lnTo>
                <a:lnTo>
                  <a:pt x="735619" y="311314"/>
                </a:lnTo>
                <a:lnTo>
                  <a:pt x="725878" y="316313"/>
                </a:lnTo>
                <a:lnTo>
                  <a:pt x="717043" y="320631"/>
                </a:lnTo>
                <a:lnTo>
                  <a:pt x="708661" y="324721"/>
                </a:lnTo>
                <a:lnTo>
                  <a:pt x="700732" y="327902"/>
                </a:lnTo>
                <a:lnTo>
                  <a:pt x="693709" y="331084"/>
                </a:lnTo>
                <a:lnTo>
                  <a:pt x="681929" y="335628"/>
                </a:lnTo>
                <a:lnTo>
                  <a:pt x="674453" y="338583"/>
                </a:lnTo>
                <a:lnTo>
                  <a:pt x="671961" y="339492"/>
                </a:lnTo>
                <a:lnTo>
                  <a:pt x="658142" y="336083"/>
                </a:lnTo>
                <a:lnTo>
                  <a:pt x="644776" y="333583"/>
                </a:lnTo>
                <a:lnTo>
                  <a:pt x="632089" y="331311"/>
                </a:lnTo>
                <a:lnTo>
                  <a:pt x="619630" y="329266"/>
                </a:lnTo>
                <a:lnTo>
                  <a:pt x="607623" y="327675"/>
                </a:lnTo>
                <a:lnTo>
                  <a:pt x="596069" y="326539"/>
                </a:lnTo>
                <a:lnTo>
                  <a:pt x="584969" y="325630"/>
                </a:lnTo>
                <a:lnTo>
                  <a:pt x="574548" y="324948"/>
                </a:lnTo>
                <a:lnTo>
                  <a:pt x="564127" y="324494"/>
                </a:lnTo>
                <a:lnTo>
                  <a:pt x="554612" y="324494"/>
                </a:lnTo>
                <a:lnTo>
                  <a:pt x="545324" y="324494"/>
                </a:lnTo>
                <a:lnTo>
                  <a:pt x="536715" y="324948"/>
                </a:lnTo>
                <a:lnTo>
                  <a:pt x="528333" y="325403"/>
                </a:lnTo>
                <a:lnTo>
                  <a:pt x="520178" y="326085"/>
                </a:lnTo>
                <a:lnTo>
                  <a:pt x="512702" y="326766"/>
                </a:lnTo>
                <a:lnTo>
                  <a:pt x="505679" y="327675"/>
                </a:lnTo>
                <a:lnTo>
                  <a:pt x="499109" y="328811"/>
                </a:lnTo>
                <a:lnTo>
                  <a:pt x="492993" y="329948"/>
                </a:lnTo>
                <a:lnTo>
                  <a:pt x="487329" y="331311"/>
                </a:lnTo>
                <a:lnTo>
                  <a:pt x="481892" y="332447"/>
                </a:lnTo>
                <a:lnTo>
                  <a:pt x="472604" y="334947"/>
                </a:lnTo>
                <a:lnTo>
                  <a:pt x="465128" y="337219"/>
                </a:lnTo>
                <a:lnTo>
                  <a:pt x="459012" y="339719"/>
                </a:lnTo>
                <a:lnTo>
                  <a:pt x="454934" y="341309"/>
                </a:lnTo>
                <a:lnTo>
                  <a:pt x="451536" y="342900"/>
                </a:lnTo>
                <a:lnTo>
                  <a:pt x="445646" y="337219"/>
                </a:lnTo>
                <a:lnTo>
                  <a:pt x="439529" y="331311"/>
                </a:lnTo>
                <a:lnTo>
                  <a:pt x="425710" y="318813"/>
                </a:lnTo>
                <a:lnTo>
                  <a:pt x="410532" y="305860"/>
                </a:lnTo>
                <a:lnTo>
                  <a:pt x="394221" y="292454"/>
                </a:lnTo>
                <a:lnTo>
                  <a:pt x="377456" y="279274"/>
                </a:lnTo>
                <a:lnTo>
                  <a:pt x="360239" y="266094"/>
                </a:lnTo>
                <a:lnTo>
                  <a:pt x="343249" y="252914"/>
                </a:lnTo>
                <a:lnTo>
                  <a:pt x="326258" y="240416"/>
                </a:lnTo>
                <a:lnTo>
                  <a:pt x="295222" y="217693"/>
                </a:lnTo>
                <a:lnTo>
                  <a:pt x="269849" y="199514"/>
                </a:lnTo>
                <a:lnTo>
                  <a:pt x="252405" y="187243"/>
                </a:lnTo>
                <a:lnTo>
                  <a:pt x="246062" y="183153"/>
                </a:lnTo>
                <a:lnTo>
                  <a:pt x="251726" y="176563"/>
                </a:lnTo>
                <a:lnTo>
                  <a:pt x="257616" y="170655"/>
                </a:lnTo>
                <a:lnTo>
                  <a:pt x="263506" y="165428"/>
                </a:lnTo>
                <a:lnTo>
                  <a:pt x="269623" y="160656"/>
                </a:lnTo>
                <a:lnTo>
                  <a:pt x="275286" y="156339"/>
                </a:lnTo>
                <a:lnTo>
                  <a:pt x="281629" y="152476"/>
                </a:lnTo>
                <a:lnTo>
                  <a:pt x="287746" y="149294"/>
                </a:lnTo>
                <a:lnTo>
                  <a:pt x="293863" y="146568"/>
                </a:lnTo>
                <a:lnTo>
                  <a:pt x="299979" y="144068"/>
                </a:lnTo>
                <a:lnTo>
                  <a:pt x="306096" y="142023"/>
                </a:lnTo>
                <a:lnTo>
                  <a:pt x="311986" y="140432"/>
                </a:lnTo>
                <a:lnTo>
                  <a:pt x="317876" y="139069"/>
                </a:lnTo>
                <a:lnTo>
                  <a:pt x="323766" y="138160"/>
                </a:lnTo>
                <a:lnTo>
                  <a:pt x="329656" y="137024"/>
                </a:lnTo>
                <a:lnTo>
                  <a:pt x="335093" y="136569"/>
                </a:lnTo>
                <a:lnTo>
                  <a:pt x="340530" y="136342"/>
                </a:lnTo>
                <a:lnTo>
                  <a:pt x="345967" y="136342"/>
                </a:lnTo>
                <a:lnTo>
                  <a:pt x="350951" y="136569"/>
                </a:lnTo>
                <a:lnTo>
                  <a:pt x="355708" y="136796"/>
                </a:lnTo>
                <a:lnTo>
                  <a:pt x="360466" y="137251"/>
                </a:lnTo>
                <a:lnTo>
                  <a:pt x="368848" y="138614"/>
                </a:lnTo>
                <a:lnTo>
                  <a:pt x="376097" y="139978"/>
                </a:lnTo>
                <a:lnTo>
                  <a:pt x="382214" y="141341"/>
                </a:lnTo>
                <a:lnTo>
                  <a:pt x="386518" y="142705"/>
                </a:lnTo>
                <a:lnTo>
                  <a:pt x="390369" y="143841"/>
                </a:lnTo>
                <a:lnTo>
                  <a:pt x="389916" y="135888"/>
                </a:lnTo>
                <a:lnTo>
                  <a:pt x="389916" y="127934"/>
                </a:lnTo>
                <a:lnTo>
                  <a:pt x="390369" y="120208"/>
                </a:lnTo>
                <a:lnTo>
                  <a:pt x="391049" y="112482"/>
                </a:lnTo>
                <a:lnTo>
                  <a:pt x="392182" y="105211"/>
                </a:lnTo>
                <a:lnTo>
                  <a:pt x="393767" y="98166"/>
                </a:lnTo>
                <a:lnTo>
                  <a:pt x="395580" y="91122"/>
                </a:lnTo>
                <a:lnTo>
                  <a:pt x="397619" y="84305"/>
                </a:lnTo>
                <a:lnTo>
                  <a:pt x="399884" y="77942"/>
                </a:lnTo>
                <a:lnTo>
                  <a:pt x="402376" y="71807"/>
                </a:lnTo>
                <a:lnTo>
                  <a:pt x="405095" y="65671"/>
                </a:lnTo>
                <a:lnTo>
                  <a:pt x="407813" y="59763"/>
                </a:lnTo>
                <a:lnTo>
                  <a:pt x="410985" y="54310"/>
                </a:lnTo>
                <a:lnTo>
                  <a:pt x="413930" y="49083"/>
                </a:lnTo>
                <a:lnTo>
                  <a:pt x="417101" y="43857"/>
                </a:lnTo>
                <a:lnTo>
                  <a:pt x="420273" y="39085"/>
                </a:lnTo>
                <a:lnTo>
                  <a:pt x="423444" y="34540"/>
                </a:lnTo>
                <a:lnTo>
                  <a:pt x="426616" y="30222"/>
                </a:lnTo>
                <a:lnTo>
                  <a:pt x="432959" y="22496"/>
                </a:lnTo>
                <a:lnTo>
                  <a:pt x="438849" y="15679"/>
                </a:lnTo>
                <a:lnTo>
                  <a:pt x="444060" y="10226"/>
                </a:lnTo>
                <a:lnTo>
                  <a:pt x="448817" y="5908"/>
                </a:lnTo>
                <a:lnTo>
                  <a:pt x="452215" y="2500"/>
                </a:lnTo>
                <a:lnTo>
                  <a:pt x="4553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8" name="MH_Other_11"/>
          <p:cNvSpPr/>
          <p:nvPr/>
        </p:nvSpPr>
        <p:spPr bwMode="auto">
          <a:xfrm>
            <a:off x="4253866" y="1817864"/>
            <a:ext cx="459581" cy="459581"/>
          </a:xfrm>
          <a:custGeom>
            <a:avLst/>
            <a:gdLst>
              <a:gd name="T0" fmla="*/ 883582 w 2298700"/>
              <a:gd name="T1" fmla="*/ 1295872 h 2298700"/>
              <a:gd name="T2" fmla="*/ 899660 w 2298700"/>
              <a:gd name="T3" fmla="*/ 1824434 h 2298700"/>
              <a:gd name="T4" fmla="*/ 870674 w 2298700"/>
              <a:gd name="T5" fmla="*/ 1867800 h 2298700"/>
              <a:gd name="T6" fmla="*/ 472571 w 2298700"/>
              <a:gd name="T7" fmla="*/ 1870524 h 2298700"/>
              <a:gd name="T8" fmla="*/ 439282 w 2298700"/>
              <a:gd name="T9" fmla="*/ 1829883 h 2298700"/>
              <a:gd name="T10" fmla="*/ 450831 w 2298700"/>
              <a:gd name="T11" fmla="*/ 1299959 h 2298700"/>
              <a:gd name="T12" fmla="*/ 1168971 w 2298700"/>
              <a:gd name="T13" fmla="*/ 903287 h 2298700"/>
              <a:gd name="T14" fmla="*/ 1561900 w 2298700"/>
              <a:gd name="T15" fmla="*/ 923717 h 2298700"/>
              <a:gd name="T16" fmla="*/ 1573443 w 2298700"/>
              <a:gd name="T17" fmla="*/ 1829892 h 2298700"/>
              <a:gd name="T18" fmla="*/ 1540624 w 2298700"/>
              <a:gd name="T19" fmla="*/ 1870524 h 2298700"/>
              <a:gd name="T20" fmla="*/ 1142262 w 2298700"/>
              <a:gd name="T21" fmla="*/ 1867800 h 2298700"/>
              <a:gd name="T22" fmla="*/ 1113291 w 2298700"/>
              <a:gd name="T23" fmla="*/ 1824444 h 2298700"/>
              <a:gd name="T24" fmla="*/ 1129361 w 2298700"/>
              <a:gd name="T25" fmla="*/ 919404 h 2298700"/>
              <a:gd name="T26" fmla="*/ 2191940 w 2298700"/>
              <a:gd name="T27" fmla="*/ 450850 h 2298700"/>
              <a:gd name="T28" fmla="*/ 2238385 w 2298700"/>
              <a:gd name="T29" fmla="*/ 475582 h 2298700"/>
              <a:gd name="T30" fmla="*/ 2245636 w 2298700"/>
              <a:gd name="T31" fmla="*/ 1835358 h 2298700"/>
              <a:gd name="T32" fmla="*/ 2208706 w 2298700"/>
              <a:gd name="T33" fmla="*/ 1872115 h 2298700"/>
              <a:gd name="T34" fmla="*/ 1810633 w 2298700"/>
              <a:gd name="T35" fmla="*/ 1865309 h 2298700"/>
              <a:gd name="T36" fmla="*/ 1785938 w 2298700"/>
              <a:gd name="T37" fmla="*/ 1818568 h 2298700"/>
              <a:gd name="T38" fmla="*/ 1806329 w 2298700"/>
              <a:gd name="T39" fmla="*/ 463556 h 2298700"/>
              <a:gd name="T40" fmla="*/ 1464870 w 2298700"/>
              <a:gd name="T41" fmla="*/ 38100 h 2298700"/>
              <a:gd name="T42" fmla="*/ 1493876 w 2298700"/>
              <a:gd name="T43" fmla="*/ 48317 h 2298700"/>
              <a:gd name="T44" fmla="*/ 1512005 w 2298700"/>
              <a:gd name="T45" fmla="*/ 72609 h 2298700"/>
              <a:gd name="T46" fmla="*/ 1540105 w 2298700"/>
              <a:gd name="T47" fmla="*/ 509198 h 2298700"/>
              <a:gd name="T48" fmla="*/ 1503847 w 2298700"/>
              <a:gd name="T49" fmla="*/ 543253 h 2298700"/>
              <a:gd name="T50" fmla="*/ 1459205 w 2298700"/>
              <a:gd name="T51" fmla="*/ 535761 h 2298700"/>
              <a:gd name="T52" fmla="*/ 1437677 w 2298700"/>
              <a:gd name="T53" fmla="*/ 503749 h 2298700"/>
              <a:gd name="T54" fmla="*/ 1348845 w 2298700"/>
              <a:gd name="T55" fmla="*/ 357311 h 2298700"/>
              <a:gd name="T56" fmla="*/ 1214465 w 2298700"/>
              <a:gd name="T57" fmla="*/ 507608 h 2298700"/>
              <a:gd name="T58" fmla="*/ 1010062 w 2298700"/>
              <a:gd name="T59" fmla="*/ 669711 h 2298700"/>
              <a:gd name="T60" fmla="*/ 834212 w 2298700"/>
              <a:gd name="T61" fmla="*/ 763477 h 2298700"/>
              <a:gd name="T62" fmla="*/ 682609 w 2298700"/>
              <a:gd name="T63" fmla="*/ 817965 h 2298700"/>
              <a:gd name="T64" fmla="*/ 523528 w 2298700"/>
              <a:gd name="T65" fmla="*/ 852928 h 2298700"/>
              <a:gd name="T66" fmla="*/ 404104 w 2298700"/>
              <a:gd name="T67" fmla="*/ 862464 h 2298700"/>
              <a:gd name="T68" fmla="*/ 374191 w 2298700"/>
              <a:gd name="T69" fmla="*/ 838852 h 2298700"/>
              <a:gd name="T70" fmla="*/ 369206 w 2298700"/>
              <a:gd name="T71" fmla="*/ 795034 h 2298700"/>
              <a:gd name="T72" fmla="*/ 405237 w 2298700"/>
              <a:gd name="T73" fmla="*/ 760071 h 2298700"/>
              <a:gd name="T74" fmla="*/ 535765 w 2298700"/>
              <a:gd name="T75" fmla="*/ 742589 h 2298700"/>
              <a:gd name="T76" fmla="*/ 679890 w 2298700"/>
              <a:gd name="T77" fmla="*/ 706945 h 2298700"/>
              <a:gd name="T78" fmla="*/ 816536 w 2298700"/>
              <a:gd name="T79" fmla="*/ 654273 h 2298700"/>
              <a:gd name="T80" fmla="*/ 989667 w 2298700"/>
              <a:gd name="T81" fmla="*/ 554832 h 2298700"/>
              <a:gd name="T82" fmla="*/ 1171862 w 2298700"/>
              <a:gd name="T83" fmla="*/ 398859 h 2298700"/>
              <a:gd name="T84" fmla="*/ 1282675 w 2298700"/>
              <a:gd name="T85" fmla="*/ 267178 h 2298700"/>
              <a:gd name="T86" fmla="*/ 1087110 w 2298700"/>
              <a:gd name="T87" fmla="*/ 283979 h 2298700"/>
              <a:gd name="T88" fmla="*/ 1044054 w 2298700"/>
              <a:gd name="T89" fmla="*/ 259005 h 2298700"/>
              <a:gd name="T90" fmla="*/ 1040654 w 2298700"/>
              <a:gd name="T91" fmla="*/ 208376 h 2298700"/>
              <a:gd name="T92" fmla="*/ 1446288 w 2298700"/>
              <a:gd name="T93" fmla="*/ 40370 h 2298700"/>
              <a:gd name="T94" fmla="*/ 128386 w 2298700"/>
              <a:gd name="T95" fmla="*/ 3403 h 2298700"/>
              <a:gd name="T96" fmla="*/ 171711 w 2298700"/>
              <a:gd name="T97" fmla="*/ 26993 h 2298700"/>
              <a:gd name="T98" fmla="*/ 199157 w 2298700"/>
              <a:gd name="T99" fmla="*/ 67596 h 2298700"/>
              <a:gd name="T100" fmla="*/ 2201163 w 2298700"/>
              <a:gd name="T101" fmla="*/ 2093192 h 2298700"/>
              <a:gd name="T102" fmla="*/ 2249251 w 2298700"/>
              <a:gd name="T103" fmla="*/ 2107936 h 2298700"/>
              <a:gd name="T104" fmla="*/ 2283729 w 2298700"/>
              <a:gd name="T105" fmla="*/ 2142414 h 2298700"/>
              <a:gd name="T106" fmla="*/ 2298473 w 2298700"/>
              <a:gd name="T107" fmla="*/ 2190729 h 2298700"/>
              <a:gd name="T108" fmla="*/ 2288720 w 2298700"/>
              <a:gd name="T109" fmla="*/ 2240405 h 2298700"/>
              <a:gd name="T110" fmla="*/ 2257417 w 2298700"/>
              <a:gd name="T111" fmla="*/ 2278059 h 2298700"/>
              <a:gd name="T112" fmla="*/ 2211597 w 2298700"/>
              <a:gd name="T113" fmla="*/ 2297566 h 2298700"/>
              <a:gd name="T114" fmla="*/ 72132 w 2298700"/>
              <a:gd name="T115" fmla="*/ 2294164 h 2298700"/>
              <a:gd name="T116" fmla="*/ 29715 w 2298700"/>
              <a:gd name="T117" fmla="*/ 2268532 h 2298700"/>
              <a:gd name="T118" fmla="*/ 4537 w 2298700"/>
              <a:gd name="T119" fmla="*/ 2226568 h 2298700"/>
              <a:gd name="T120" fmla="*/ 907 w 2298700"/>
              <a:gd name="T121" fmla="*/ 87330 h 2298700"/>
              <a:gd name="T122" fmla="*/ 20188 w 2298700"/>
              <a:gd name="T123" fmla="*/ 41510 h 2298700"/>
              <a:gd name="T124" fmla="*/ 57842 w 2298700"/>
              <a:gd name="T125" fmla="*/ 10434 h 2298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98700" h="2298700">
                <a:moveTo>
                  <a:pt x="494084" y="1279525"/>
                </a:moveTo>
                <a:lnTo>
                  <a:pt x="844179" y="1279525"/>
                </a:lnTo>
                <a:lnTo>
                  <a:pt x="849841" y="1279752"/>
                </a:lnTo>
                <a:lnTo>
                  <a:pt x="855502" y="1280660"/>
                </a:lnTo>
                <a:lnTo>
                  <a:pt x="860710" y="1282023"/>
                </a:lnTo>
                <a:lnTo>
                  <a:pt x="865692" y="1283839"/>
                </a:lnTo>
                <a:lnTo>
                  <a:pt x="870674" y="1286109"/>
                </a:lnTo>
                <a:lnTo>
                  <a:pt x="875203" y="1289061"/>
                </a:lnTo>
                <a:lnTo>
                  <a:pt x="879732" y="1292467"/>
                </a:lnTo>
                <a:lnTo>
                  <a:pt x="883582" y="1295872"/>
                </a:lnTo>
                <a:lnTo>
                  <a:pt x="887205" y="1299959"/>
                </a:lnTo>
                <a:lnTo>
                  <a:pt x="890602" y="1304273"/>
                </a:lnTo>
                <a:lnTo>
                  <a:pt x="893320" y="1308814"/>
                </a:lnTo>
                <a:lnTo>
                  <a:pt x="895584" y="1313809"/>
                </a:lnTo>
                <a:lnTo>
                  <a:pt x="897396" y="1319031"/>
                </a:lnTo>
                <a:lnTo>
                  <a:pt x="898981" y="1324480"/>
                </a:lnTo>
                <a:lnTo>
                  <a:pt x="899660" y="1329702"/>
                </a:lnTo>
                <a:lnTo>
                  <a:pt x="900113" y="1335378"/>
                </a:lnTo>
                <a:lnTo>
                  <a:pt x="900113" y="1818531"/>
                </a:lnTo>
                <a:lnTo>
                  <a:pt x="899660" y="1824434"/>
                </a:lnTo>
                <a:lnTo>
                  <a:pt x="898981" y="1829883"/>
                </a:lnTo>
                <a:lnTo>
                  <a:pt x="897396" y="1835332"/>
                </a:lnTo>
                <a:lnTo>
                  <a:pt x="895584" y="1840554"/>
                </a:lnTo>
                <a:lnTo>
                  <a:pt x="893320" y="1845322"/>
                </a:lnTo>
                <a:lnTo>
                  <a:pt x="890602" y="1850090"/>
                </a:lnTo>
                <a:lnTo>
                  <a:pt x="887205" y="1854404"/>
                </a:lnTo>
                <a:lnTo>
                  <a:pt x="883582" y="1858264"/>
                </a:lnTo>
                <a:lnTo>
                  <a:pt x="879732" y="1861897"/>
                </a:lnTo>
                <a:lnTo>
                  <a:pt x="875203" y="1865302"/>
                </a:lnTo>
                <a:lnTo>
                  <a:pt x="870674" y="1867800"/>
                </a:lnTo>
                <a:lnTo>
                  <a:pt x="865692" y="1870524"/>
                </a:lnTo>
                <a:lnTo>
                  <a:pt x="860710" y="1872114"/>
                </a:lnTo>
                <a:lnTo>
                  <a:pt x="855502" y="1873476"/>
                </a:lnTo>
                <a:lnTo>
                  <a:pt x="849841" y="1874611"/>
                </a:lnTo>
                <a:lnTo>
                  <a:pt x="844179" y="1874838"/>
                </a:lnTo>
                <a:lnTo>
                  <a:pt x="494084" y="1874838"/>
                </a:lnTo>
                <a:lnTo>
                  <a:pt x="488423" y="1874611"/>
                </a:lnTo>
                <a:lnTo>
                  <a:pt x="482761" y="1873476"/>
                </a:lnTo>
                <a:lnTo>
                  <a:pt x="477326" y="1872114"/>
                </a:lnTo>
                <a:lnTo>
                  <a:pt x="472571" y="1870524"/>
                </a:lnTo>
                <a:lnTo>
                  <a:pt x="467589" y="1867800"/>
                </a:lnTo>
                <a:lnTo>
                  <a:pt x="463060" y="1865302"/>
                </a:lnTo>
                <a:lnTo>
                  <a:pt x="458531" y="1861897"/>
                </a:lnTo>
                <a:lnTo>
                  <a:pt x="454455" y="1858264"/>
                </a:lnTo>
                <a:lnTo>
                  <a:pt x="450831" y="1854404"/>
                </a:lnTo>
                <a:lnTo>
                  <a:pt x="447661" y="1850090"/>
                </a:lnTo>
                <a:lnTo>
                  <a:pt x="444944" y="1845322"/>
                </a:lnTo>
                <a:lnTo>
                  <a:pt x="442679" y="1840554"/>
                </a:lnTo>
                <a:lnTo>
                  <a:pt x="440868" y="1835332"/>
                </a:lnTo>
                <a:lnTo>
                  <a:pt x="439282" y="1829883"/>
                </a:lnTo>
                <a:lnTo>
                  <a:pt x="438603" y="1824434"/>
                </a:lnTo>
                <a:lnTo>
                  <a:pt x="438150" y="1818531"/>
                </a:lnTo>
                <a:lnTo>
                  <a:pt x="438150" y="1335378"/>
                </a:lnTo>
                <a:lnTo>
                  <a:pt x="438603" y="1329702"/>
                </a:lnTo>
                <a:lnTo>
                  <a:pt x="439282" y="1324480"/>
                </a:lnTo>
                <a:lnTo>
                  <a:pt x="440868" y="1319031"/>
                </a:lnTo>
                <a:lnTo>
                  <a:pt x="442679" y="1313809"/>
                </a:lnTo>
                <a:lnTo>
                  <a:pt x="444944" y="1308814"/>
                </a:lnTo>
                <a:lnTo>
                  <a:pt x="447661" y="1304273"/>
                </a:lnTo>
                <a:lnTo>
                  <a:pt x="450831" y="1299959"/>
                </a:lnTo>
                <a:lnTo>
                  <a:pt x="454455" y="1295872"/>
                </a:lnTo>
                <a:lnTo>
                  <a:pt x="458531" y="1292467"/>
                </a:lnTo>
                <a:lnTo>
                  <a:pt x="463060" y="1289061"/>
                </a:lnTo>
                <a:lnTo>
                  <a:pt x="467589" y="1286109"/>
                </a:lnTo>
                <a:lnTo>
                  <a:pt x="472571" y="1283839"/>
                </a:lnTo>
                <a:lnTo>
                  <a:pt x="477326" y="1282023"/>
                </a:lnTo>
                <a:lnTo>
                  <a:pt x="482761" y="1280660"/>
                </a:lnTo>
                <a:lnTo>
                  <a:pt x="488423" y="1279752"/>
                </a:lnTo>
                <a:lnTo>
                  <a:pt x="494084" y="1279525"/>
                </a:lnTo>
                <a:close/>
                <a:moveTo>
                  <a:pt x="1168971" y="903287"/>
                </a:moveTo>
                <a:lnTo>
                  <a:pt x="1518668" y="903287"/>
                </a:lnTo>
                <a:lnTo>
                  <a:pt x="1524553" y="903514"/>
                </a:lnTo>
                <a:lnTo>
                  <a:pt x="1529985" y="904195"/>
                </a:lnTo>
                <a:lnTo>
                  <a:pt x="1535418" y="905557"/>
                </a:lnTo>
                <a:lnTo>
                  <a:pt x="1540624" y="907600"/>
                </a:lnTo>
                <a:lnTo>
                  <a:pt x="1545377" y="909870"/>
                </a:lnTo>
                <a:lnTo>
                  <a:pt x="1550130" y="912821"/>
                </a:lnTo>
                <a:lnTo>
                  <a:pt x="1554430" y="915999"/>
                </a:lnTo>
                <a:lnTo>
                  <a:pt x="1558278" y="919404"/>
                </a:lnTo>
                <a:lnTo>
                  <a:pt x="1561900" y="923717"/>
                </a:lnTo>
                <a:lnTo>
                  <a:pt x="1565295" y="927803"/>
                </a:lnTo>
                <a:lnTo>
                  <a:pt x="1567784" y="932343"/>
                </a:lnTo>
                <a:lnTo>
                  <a:pt x="1570274" y="937337"/>
                </a:lnTo>
                <a:lnTo>
                  <a:pt x="1572085" y="942558"/>
                </a:lnTo>
                <a:lnTo>
                  <a:pt x="1573443" y="948006"/>
                </a:lnTo>
                <a:lnTo>
                  <a:pt x="1574575" y="953681"/>
                </a:lnTo>
                <a:lnTo>
                  <a:pt x="1574801" y="959355"/>
                </a:lnTo>
                <a:lnTo>
                  <a:pt x="1574801" y="1818542"/>
                </a:lnTo>
                <a:lnTo>
                  <a:pt x="1574575" y="1824444"/>
                </a:lnTo>
                <a:lnTo>
                  <a:pt x="1573443" y="1829892"/>
                </a:lnTo>
                <a:lnTo>
                  <a:pt x="1572085" y="1835340"/>
                </a:lnTo>
                <a:lnTo>
                  <a:pt x="1570274" y="1840560"/>
                </a:lnTo>
                <a:lnTo>
                  <a:pt x="1567784" y="1845327"/>
                </a:lnTo>
                <a:lnTo>
                  <a:pt x="1565295" y="1850094"/>
                </a:lnTo>
                <a:lnTo>
                  <a:pt x="1561900" y="1854407"/>
                </a:lnTo>
                <a:lnTo>
                  <a:pt x="1558278" y="1858266"/>
                </a:lnTo>
                <a:lnTo>
                  <a:pt x="1554430" y="1861898"/>
                </a:lnTo>
                <a:lnTo>
                  <a:pt x="1550130" y="1865303"/>
                </a:lnTo>
                <a:lnTo>
                  <a:pt x="1545377" y="1867800"/>
                </a:lnTo>
                <a:lnTo>
                  <a:pt x="1540624" y="1870524"/>
                </a:lnTo>
                <a:lnTo>
                  <a:pt x="1535418" y="1872113"/>
                </a:lnTo>
                <a:lnTo>
                  <a:pt x="1529985" y="1873475"/>
                </a:lnTo>
                <a:lnTo>
                  <a:pt x="1524553" y="1874610"/>
                </a:lnTo>
                <a:lnTo>
                  <a:pt x="1518668" y="1874837"/>
                </a:lnTo>
                <a:lnTo>
                  <a:pt x="1168971" y="1874837"/>
                </a:lnTo>
                <a:lnTo>
                  <a:pt x="1163312" y="1874610"/>
                </a:lnTo>
                <a:lnTo>
                  <a:pt x="1157654" y="1873475"/>
                </a:lnTo>
                <a:lnTo>
                  <a:pt x="1152221" y="1872113"/>
                </a:lnTo>
                <a:lnTo>
                  <a:pt x="1147242" y="1870524"/>
                </a:lnTo>
                <a:lnTo>
                  <a:pt x="1142262" y="1867800"/>
                </a:lnTo>
                <a:lnTo>
                  <a:pt x="1137736" y="1865303"/>
                </a:lnTo>
                <a:lnTo>
                  <a:pt x="1133435" y="1861898"/>
                </a:lnTo>
                <a:lnTo>
                  <a:pt x="1129361" y="1858266"/>
                </a:lnTo>
                <a:lnTo>
                  <a:pt x="1125740" y="1854407"/>
                </a:lnTo>
                <a:lnTo>
                  <a:pt x="1122797" y="1850094"/>
                </a:lnTo>
                <a:lnTo>
                  <a:pt x="1119855" y="1845327"/>
                </a:lnTo>
                <a:lnTo>
                  <a:pt x="1117365" y="1840560"/>
                </a:lnTo>
                <a:lnTo>
                  <a:pt x="1115554" y="1835340"/>
                </a:lnTo>
                <a:lnTo>
                  <a:pt x="1114196" y="1829892"/>
                </a:lnTo>
                <a:lnTo>
                  <a:pt x="1113291" y="1824444"/>
                </a:lnTo>
                <a:lnTo>
                  <a:pt x="1112838" y="1818542"/>
                </a:lnTo>
                <a:lnTo>
                  <a:pt x="1112838" y="959355"/>
                </a:lnTo>
                <a:lnTo>
                  <a:pt x="1113291" y="953681"/>
                </a:lnTo>
                <a:lnTo>
                  <a:pt x="1114196" y="948006"/>
                </a:lnTo>
                <a:lnTo>
                  <a:pt x="1115554" y="942558"/>
                </a:lnTo>
                <a:lnTo>
                  <a:pt x="1117365" y="937337"/>
                </a:lnTo>
                <a:lnTo>
                  <a:pt x="1119855" y="932343"/>
                </a:lnTo>
                <a:lnTo>
                  <a:pt x="1122797" y="927803"/>
                </a:lnTo>
                <a:lnTo>
                  <a:pt x="1125740" y="923717"/>
                </a:lnTo>
                <a:lnTo>
                  <a:pt x="1129361" y="919404"/>
                </a:lnTo>
                <a:lnTo>
                  <a:pt x="1133435" y="915999"/>
                </a:lnTo>
                <a:lnTo>
                  <a:pt x="1137736" y="912821"/>
                </a:lnTo>
                <a:lnTo>
                  <a:pt x="1142262" y="909870"/>
                </a:lnTo>
                <a:lnTo>
                  <a:pt x="1147242" y="907600"/>
                </a:lnTo>
                <a:lnTo>
                  <a:pt x="1152221" y="905557"/>
                </a:lnTo>
                <a:lnTo>
                  <a:pt x="1157654" y="904195"/>
                </a:lnTo>
                <a:lnTo>
                  <a:pt x="1163312" y="903514"/>
                </a:lnTo>
                <a:lnTo>
                  <a:pt x="1168971" y="903287"/>
                </a:lnTo>
                <a:close/>
                <a:moveTo>
                  <a:pt x="1841899" y="450850"/>
                </a:moveTo>
                <a:lnTo>
                  <a:pt x="2191940" y="450850"/>
                </a:lnTo>
                <a:lnTo>
                  <a:pt x="2197604" y="451077"/>
                </a:lnTo>
                <a:lnTo>
                  <a:pt x="2203268" y="451985"/>
                </a:lnTo>
                <a:lnTo>
                  <a:pt x="2208706" y="453573"/>
                </a:lnTo>
                <a:lnTo>
                  <a:pt x="2213917" y="455388"/>
                </a:lnTo>
                <a:lnTo>
                  <a:pt x="2218674" y="457657"/>
                </a:lnTo>
                <a:lnTo>
                  <a:pt x="2223206" y="460380"/>
                </a:lnTo>
                <a:lnTo>
                  <a:pt x="2227510" y="463556"/>
                </a:lnTo>
                <a:lnTo>
                  <a:pt x="2231589" y="467186"/>
                </a:lnTo>
                <a:lnTo>
                  <a:pt x="2235214" y="471271"/>
                </a:lnTo>
                <a:lnTo>
                  <a:pt x="2238385" y="475582"/>
                </a:lnTo>
                <a:lnTo>
                  <a:pt x="2241104" y="480119"/>
                </a:lnTo>
                <a:lnTo>
                  <a:pt x="2243596" y="484884"/>
                </a:lnTo>
                <a:lnTo>
                  <a:pt x="2245636" y="490103"/>
                </a:lnTo>
                <a:lnTo>
                  <a:pt x="2246768" y="495548"/>
                </a:lnTo>
                <a:lnTo>
                  <a:pt x="2247675" y="501221"/>
                </a:lnTo>
                <a:lnTo>
                  <a:pt x="2247901" y="506893"/>
                </a:lnTo>
                <a:lnTo>
                  <a:pt x="2247901" y="1818568"/>
                </a:lnTo>
                <a:lnTo>
                  <a:pt x="2247675" y="1824468"/>
                </a:lnTo>
                <a:lnTo>
                  <a:pt x="2246768" y="1829913"/>
                </a:lnTo>
                <a:lnTo>
                  <a:pt x="2245636" y="1835358"/>
                </a:lnTo>
                <a:lnTo>
                  <a:pt x="2243596" y="1840577"/>
                </a:lnTo>
                <a:lnTo>
                  <a:pt x="2241104" y="1845342"/>
                </a:lnTo>
                <a:lnTo>
                  <a:pt x="2238385" y="1850107"/>
                </a:lnTo>
                <a:lnTo>
                  <a:pt x="2235214" y="1854418"/>
                </a:lnTo>
                <a:lnTo>
                  <a:pt x="2231589" y="1858275"/>
                </a:lnTo>
                <a:lnTo>
                  <a:pt x="2227510" y="1861905"/>
                </a:lnTo>
                <a:lnTo>
                  <a:pt x="2223206" y="1865309"/>
                </a:lnTo>
                <a:lnTo>
                  <a:pt x="2218674" y="1867804"/>
                </a:lnTo>
                <a:lnTo>
                  <a:pt x="2213917" y="1870527"/>
                </a:lnTo>
                <a:lnTo>
                  <a:pt x="2208706" y="1872115"/>
                </a:lnTo>
                <a:lnTo>
                  <a:pt x="2203268" y="1873477"/>
                </a:lnTo>
                <a:lnTo>
                  <a:pt x="2197604" y="1874611"/>
                </a:lnTo>
                <a:lnTo>
                  <a:pt x="2191940" y="1874838"/>
                </a:lnTo>
                <a:lnTo>
                  <a:pt x="1841899" y="1874838"/>
                </a:lnTo>
                <a:lnTo>
                  <a:pt x="1836235" y="1874611"/>
                </a:lnTo>
                <a:lnTo>
                  <a:pt x="1830798" y="1873477"/>
                </a:lnTo>
                <a:lnTo>
                  <a:pt x="1825360" y="1872115"/>
                </a:lnTo>
                <a:lnTo>
                  <a:pt x="1820149" y="1870527"/>
                </a:lnTo>
                <a:lnTo>
                  <a:pt x="1815165" y="1867804"/>
                </a:lnTo>
                <a:lnTo>
                  <a:pt x="1810633" y="1865309"/>
                </a:lnTo>
                <a:lnTo>
                  <a:pt x="1806329" y="1861905"/>
                </a:lnTo>
                <a:lnTo>
                  <a:pt x="1802477" y="1858275"/>
                </a:lnTo>
                <a:lnTo>
                  <a:pt x="1798852" y="1854418"/>
                </a:lnTo>
                <a:lnTo>
                  <a:pt x="1795454" y="1850107"/>
                </a:lnTo>
                <a:lnTo>
                  <a:pt x="1792508" y="1845342"/>
                </a:lnTo>
                <a:lnTo>
                  <a:pt x="1790243" y="1840577"/>
                </a:lnTo>
                <a:lnTo>
                  <a:pt x="1788430" y="1835358"/>
                </a:lnTo>
                <a:lnTo>
                  <a:pt x="1786844" y="1829913"/>
                </a:lnTo>
                <a:lnTo>
                  <a:pt x="1786165" y="1824468"/>
                </a:lnTo>
                <a:lnTo>
                  <a:pt x="1785938" y="1818568"/>
                </a:lnTo>
                <a:lnTo>
                  <a:pt x="1785938" y="506893"/>
                </a:lnTo>
                <a:lnTo>
                  <a:pt x="1786165" y="501221"/>
                </a:lnTo>
                <a:lnTo>
                  <a:pt x="1786844" y="495548"/>
                </a:lnTo>
                <a:lnTo>
                  <a:pt x="1788430" y="490103"/>
                </a:lnTo>
                <a:lnTo>
                  <a:pt x="1790243" y="484884"/>
                </a:lnTo>
                <a:lnTo>
                  <a:pt x="1792508" y="480119"/>
                </a:lnTo>
                <a:lnTo>
                  <a:pt x="1795454" y="475582"/>
                </a:lnTo>
                <a:lnTo>
                  <a:pt x="1798852" y="471271"/>
                </a:lnTo>
                <a:lnTo>
                  <a:pt x="1802477" y="467186"/>
                </a:lnTo>
                <a:lnTo>
                  <a:pt x="1806329" y="463556"/>
                </a:lnTo>
                <a:lnTo>
                  <a:pt x="1810633" y="460380"/>
                </a:lnTo>
                <a:lnTo>
                  <a:pt x="1815165" y="457657"/>
                </a:lnTo>
                <a:lnTo>
                  <a:pt x="1820149" y="455388"/>
                </a:lnTo>
                <a:lnTo>
                  <a:pt x="1825360" y="453573"/>
                </a:lnTo>
                <a:lnTo>
                  <a:pt x="1830798" y="451985"/>
                </a:lnTo>
                <a:lnTo>
                  <a:pt x="1836235" y="451077"/>
                </a:lnTo>
                <a:lnTo>
                  <a:pt x="1841899" y="450850"/>
                </a:lnTo>
                <a:close/>
                <a:moveTo>
                  <a:pt x="1458752" y="38100"/>
                </a:moveTo>
                <a:lnTo>
                  <a:pt x="1461698" y="38100"/>
                </a:lnTo>
                <a:lnTo>
                  <a:pt x="1464870" y="38100"/>
                </a:lnTo>
                <a:lnTo>
                  <a:pt x="1468043" y="38327"/>
                </a:lnTo>
                <a:lnTo>
                  <a:pt x="1470989" y="38554"/>
                </a:lnTo>
                <a:lnTo>
                  <a:pt x="1473935" y="39235"/>
                </a:lnTo>
                <a:lnTo>
                  <a:pt x="1477107" y="40143"/>
                </a:lnTo>
                <a:lnTo>
                  <a:pt x="1479827" y="40825"/>
                </a:lnTo>
                <a:lnTo>
                  <a:pt x="1482773" y="42187"/>
                </a:lnTo>
                <a:lnTo>
                  <a:pt x="1485718" y="43322"/>
                </a:lnTo>
                <a:lnTo>
                  <a:pt x="1488438" y="44684"/>
                </a:lnTo>
                <a:lnTo>
                  <a:pt x="1491157" y="46500"/>
                </a:lnTo>
                <a:lnTo>
                  <a:pt x="1493876" y="48317"/>
                </a:lnTo>
                <a:lnTo>
                  <a:pt x="1496143" y="50133"/>
                </a:lnTo>
                <a:lnTo>
                  <a:pt x="1498409" y="52176"/>
                </a:lnTo>
                <a:lnTo>
                  <a:pt x="1500675" y="54447"/>
                </a:lnTo>
                <a:lnTo>
                  <a:pt x="1502714" y="56490"/>
                </a:lnTo>
                <a:lnTo>
                  <a:pt x="1504754" y="59214"/>
                </a:lnTo>
                <a:lnTo>
                  <a:pt x="1506567" y="61485"/>
                </a:lnTo>
                <a:lnTo>
                  <a:pt x="1508153" y="64436"/>
                </a:lnTo>
                <a:lnTo>
                  <a:pt x="1509739" y="66934"/>
                </a:lnTo>
                <a:lnTo>
                  <a:pt x="1511099" y="69658"/>
                </a:lnTo>
                <a:lnTo>
                  <a:pt x="1512005" y="72609"/>
                </a:lnTo>
                <a:lnTo>
                  <a:pt x="1513138" y="75334"/>
                </a:lnTo>
                <a:lnTo>
                  <a:pt x="1514045" y="78512"/>
                </a:lnTo>
                <a:lnTo>
                  <a:pt x="1514725" y="81691"/>
                </a:lnTo>
                <a:lnTo>
                  <a:pt x="1515178" y="84642"/>
                </a:lnTo>
                <a:lnTo>
                  <a:pt x="1515405" y="87821"/>
                </a:lnTo>
                <a:lnTo>
                  <a:pt x="1543051" y="488083"/>
                </a:lnTo>
                <a:lnTo>
                  <a:pt x="1543051" y="493305"/>
                </a:lnTo>
                <a:lnTo>
                  <a:pt x="1542371" y="498754"/>
                </a:lnTo>
                <a:lnTo>
                  <a:pt x="1541691" y="503976"/>
                </a:lnTo>
                <a:lnTo>
                  <a:pt x="1540105" y="509198"/>
                </a:lnTo>
                <a:lnTo>
                  <a:pt x="1538066" y="513965"/>
                </a:lnTo>
                <a:lnTo>
                  <a:pt x="1535800" y="518506"/>
                </a:lnTo>
                <a:lnTo>
                  <a:pt x="1532854" y="522820"/>
                </a:lnTo>
                <a:lnTo>
                  <a:pt x="1529908" y="526906"/>
                </a:lnTo>
                <a:lnTo>
                  <a:pt x="1526282" y="530539"/>
                </a:lnTo>
                <a:lnTo>
                  <a:pt x="1522429" y="533944"/>
                </a:lnTo>
                <a:lnTo>
                  <a:pt x="1518350" y="537123"/>
                </a:lnTo>
                <a:lnTo>
                  <a:pt x="1513592" y="539620"/>
                </a:lnTo>
                <a:lnTo>
                  <a:pt x="1509059" y="541663"/>
                </a:lnTo>
                <a:lnTo>
                  <a:pt x="1503847" y="543253"/>
                </a:lnTo>
                <a:lnTo>
                  <a:pt x="1498635" y="544615"/>
                </a:lnTo>
                <a:lnTo>
                  <a:pt x="1493197" y="545069"/>
                </a:lnTo>
                <a:lnTo>
                  <a:pt x="1488211" y="545296"/>
                </a:lnTo>
                <a:lnTo>
                  <a:pt x="1482999" y="544842"/>
                </a:lnTo>
                <a:lnTo>
                  <a:pt x="1478014" y="543934"/>
                </a:lnTo>
                <a:lnTo>
                  <a:pt x="1473481" y="542799"/>
                </a:lnTo>
                <a:lnTo>
                  <a:pt x="1469629" y="541437"/>
                </a:lnTo>
                <a:lnTo>
                  <a:pt x="1466003" y="539847"/>
                </a:lnTo>
                <a:lnTo>
                  <a:pt x="1462604" y="537804"/>
                </a:lnTo>
                <a:lnTo>
                  <a:pt x="1459205" y="535761"/>
                </a:lnTo>
                <a:lnTo>
                  <a:pt x="1456032" y="533490"/>
                </a:lnTo>
                <a:lnTo>
                  <a:pt x="1453086" y="530766"/>
                </a:lnTo>
                <a:lnTo>
                  <a:pt x="1450367" y="528041"/>
                </a:lnTo>
                <a:lnTo>
                  <a:pt x="1447874" y="525090"/>
                </a:lnTo>
                <a:lnTo>
                  <a:pt x="1445382" y="522139"/>
                </a:lnTo>
                <a:lnTo>
                  <a:pt x="1443342" y="518733"/>
                </a:lnTo>
                <a:lnTo>
                  <a:pt x="1441529" y="515100"/>
                </a:lnTo>
                <a:lnTo>
                  <a:pt x="1439943" y="511468"/>
                </a:lnTo>
                <a:lnTo>
                  <a:pt x="1438583" y="507608"/>
                </a:lnTo>
                <a:lnTo>
                  <a:pt x="1437677" y="503749"/>
                </a:lnTo>
                <a:lnTo>
                  <a:pt x="1436770" y="499662"/>
                </a:lnTo>
                <a:lnTo>
                  <a:pt x="1436317" y="495348"/>
                </a:lnTo>
                <a:lnTo>
                  <a:pt x="1419775" y="256735"/>
                </a:lnTo>
                <a:lnTo>
                  <a:pt x="1404592" y="280119"/>
                </a:lnTo>
                <a:lnTo>
                  <a:pt x="1396434" y="292606"/>
                </a:lnTo>
                <a:lnTo>
                  <a:pt x="1387596" y="304866"/>
                </a:lnTo>
                <a:lnTo>
                  <a:pt x="1378531" y="317580"/>
                </a:lnTo>
                <a:lnTo>
                  <a:pt x="1369014" y="330748"/>
                </a:lnTo>
                <a:lnTo>
                  <a:pt x="1359270" y="343916"/>
                </a:lnTo>
                <a:lnTo>
                  <a:pt x="1348845" y="357311"/>
                </a:lnTo>
                <a:lnTo>
                  <a:pt x="1338421" y="370933"/>
                </a:lnTo>
                <a:lnTo>
                  <a:pt x="1327317" y="384782"/>
                </a:lnTo>
                <a:lnTo>
                  <a:pt x="1315760" y="398632"/>
                </a:lnTo>
                <a:lnTo>
                  <a:pt x="1303750" y="412935"/>
                </a:lnTo>
                <a:lnTo>
                  <a:pt x="1291513" y="426784"/>
                </a:lnTo>
                <a:lnTo>
                  <a:pt x="1278823" y="441314"/>
                </a:lnTo>
                <a:lnTo>
                  <a:pt x="1265679" y="455390"/>
                </a:lnTo>
                <a:lnTo>
                  <a:pt x="1252082" y="469920"/>
                </a:lnTo>
                <a:lnTo>
                  <a:pt x="1233500" y="488991"/>
                </a:lnTo>
                <a:lnTo>
                  <a:pt x="1214465" y="507608"/>
                </a:lnTo>
                <a:lnTo>
                  <a:pt x="1195430" y="525998"/>
                </a:lnTo>
                <a:lnTo>
                  <a:pt x="1175715" y="543707"/>
                </a:lnTo>
                <a:lnTo>
                  <a:pt x="1156226" y="560961"/>
                </a:lnTo>
                <a:lnTo>
                  <a:pt x="1136058" y="577762"/>
                </a:lnTo>
                <a:lnTo>
                  <a:pt x="1115663" y="594336"/>
                </a:lnTo>
                <a:lnTo>
                  <a:pt x="1095041" y="610455"/>
                </a:lnTo>
                <a:lnTo>
                  <a:pt x="1074193" y="625893"/>
                </a:lnTo>
                <a:lnTo>
                  <a:pt x="1053118" y="641105"/>
                </a:lnTo>
                <a:lnTo>
                  <a:pt x="1031590" y="655408"/>
                </a:lnTo>
                <a:lnTo>
                  <a:pt x="1010062" y="669711"/>
                </a:lnTo>
                <a:lnTo>
                  <a:pt x="988081" y="683333"/>
                </a:lnTo>
                <a:lnTo>
                  <a:pt x="966099" y="696501"/>
                </a:lnTo>
                <a:lnTo>
                  <a:pt x="943891" y="709442"/>
                </a:lnTo>
                <a:lnTo>
                  <a:pt x="921004" y="721702"/>
                </a:lnTo>
                <a:lnTo>
                  <a:pt x="906954" y="729194"/>
                </a:lnTo>
                <a:lnTo>
                  <a:pt x="892451" y="736232"/>
                </a:lnTo>
                <a:lnTo>
                  <a:pt x="878174" y="743497"/>
                </a:lnTo>
                <a:lnTo>
                  <a:pt x="863671" y="750309"/>
                </a:lnTo>
                <a:lnTo>
                  <a:pt x="848941" y="756893"/>
                </a:lnTo>
                <a:lnTo>
                  <a:pt x="834212" y="763477"/>
                </a:lnTo>
                <a:lnTo>
                  <a:pt x="819482" y="769834"/>
                </a:lnTo>
                <a:lnTo>
                  <a:pt x="804526" y="775736"/>
                </a:lnTo>
                <a:lnTo>
                  <a:pt x="789569" y="781866"/>
                </a:lnTo>
                <a:lnTo>
                  <a:pt x="774613" y="787542"/>
                </a:lnTo>
                <a:lnTo>
                  <a:pt x="759430" y="793218"/>
                </a:lnTo>
                <a:lnTo>
                  <a:pt x="744247" y="798440"/>
                </a:lnTo>
                <a:lnTo>
                  <a:pt x="729064" y="803435"/>
                </a:lnTo>
                <a:lnTo>
                  <a:pt x="713655" y="808657"/>
                </a:lnTo>
                <a:lnTo>
                  <a:pt x="698472" y="813197"/>
                </a:lnTo>
                <a:lnTo>
                  <a:pt x="682609" y="817965"/>
                </a:lnTo>
                <a:lnTo>
                  <a:pt x="667199" y="822279"/>
                </a:lnTo>
                <a:lnTo>
                  <a:pt x="651563" y="826365"/>
                </a:lnTo>
                <a:lnTo>
                  <a:pt x="635701" y="830452"/>
                </a:lnTo>
                <a:lnTo>
                  <a:pt x="620064" y="834084"/>
                </a:lnTo>
                <a:lnTo>
                  <a:pt x="604202" y="837717"/>
                </a:lnTo>
                <a:lnTo>
                  <a:pt x="588112" y="841350"/>
                </a:lnTo>
                <a:lnTo>
                  <a:pt x="572249" y="844528"/>
                </a:lnTo>
                <a:lnTo>
                  <a:pt x="555933" y="847479"/>
                </a:lnTo>
                <a:lnTo>
                  <a:pt x="539618" y="850431"/>
                </a:lnTo>
                <a:lnTo>
                  <a:pt x="523528" y="852928"/>
                </a:lnTo>
                <a:lnTo>
                  <a:pt x="507212" y="855653"/>
                </a:lnTo>
                <a:lnTo>
                  <a:pt x="490896" y="857923"/>
                </a:lnTo>
                <a:lnTo>
                  <a:pt x="474353" y="859966"/>
                </a:lnTo>
                <a:lnTo>
                  <a:pt x="458037" y="861783"/>
                </a:lnTo>
                <a:lnTo>
                  <a:pt x="441268" y="863372"/>
                </a:lnTo>
                <a:lnTo>
                  <a:pt x="424726" y="864961"/>
                </a:lnTo>
                <a:lnTo>
                  <a:pt x="419287" y="865188"/>
                </a:lnTo>
                <a:lnTo>
                  <a:pt x="414075" y="864734"/>
                </a:lnTo>
                <a:lnTo>
                  <a:pt x="409089" y="863826"/>
                </a:lnTo>
                <a:lnTo>
                  <a:pt x="404104" y="862464"/>
                </a:lnTo>
                <a:lnTo>
                  <a:pt x="400252" y="861329"/>
                </a:lnTo>
                <a:lnTo>
                  <a:pt x="396626" y="859739"/>
                </a:lnTo>
                <a:lnTo>
                  <a:pt x="393227" y="857923"/>
                </a:lnTo>
                <a:lnTo>
                  <a:pt x="389827" y="855880"/>
                </a:lnTo>
                <a:lnTo>
                  <a:pt x="386882" y="853609"/>
                </a:lnTo>
                <a:lnTo>
                  <a:pt x="383936" y="850885"/>
                </a:lnTo>
                <a:lnTo>
                  <a:pt x="381216" y="848161"/>
                </a:lnTo>
                <a:lnTo>
                  <a:pt x="378497" y="845209"/>
                </a:lnTo>
                <a:lnTo>
                  <a:pt x="376231" y="842258"/>
                </a:lnTo>
                <a:lnTo>
                  <a:pt x="374191" y="838852"/>
                </a:lnTo>
                <a:lnTo>
                  <a:pt x="372378" y="835447"/>
                </a:lnTo>
                <a:lnTo>
                  <a:pt x="370566" y="831814"/>
                </a:lnTo>
                <a:lnTo>
                  <a:pt x="369206" y="827955"/>
                </a:lnTo>
                <a:lnTo>
                  <a:pt x="368299" y="824095"/>
                </a:lnTo>
                <a:lnTo>
                  <a:pt x="367620" y="820008"/>
                </a:lnTo>
                <a:lnTo>
                  <a:pt x="366940" y="815922"/>
                </a:lnTo>
                <a:lnTo>
                  <a:pt x="366713" y="810473"/>
                </a:lnTo>
                <a:lnTo>
                  <a:pt x="367167" y="805024"/>
                </a:lnTo>
                <a:lnTo>
                  <a:pt x="368073" y="799802"/>
                </a:lnTo>
                <a:lnTo>
                  <a:pt x="369206" y="795034"/>
                </a:lnTo>
                <a:lnTo>
                  <a:pt x="371472" y="790040"/>
                </a:lnTo>
                <a:lnTo>
                  <a:pt x="373738" y="785272"/>
                </a:lnTo>
                <a:lnTo>
                  <a:pt x="376231" y="780958"/>
                </a:lnTo>
                <a:lnTo>
                  <a:pt x="379403" y="776872"/>
                </a:lnTo>
                <a:lnTo>
                  <a:pt x="383029" y="773239"/>
                </a:lnTo>
                <a:lnTo>
                  <a:pt x="386882" y="769607"/>
                </a:lnTo>
                <a:lnTo>
                  <a:pt x="390961" y="766882"/>
                </a:lnTo>
                <a:lnTo>
                  <a:pt x="395266" y="763931"/>
                </a:lnTo>
                <a:lnTo>
                  <a:pt x="400252" y="761887"/>
                </a:lnTo>
                <a:lnTo>
                  <a:pt x="405237" y="760071"/>
                </a:lnTo>
                <a:lnTo>
                  <a:pt x="410222" y="758709"/>
                </a:lnTo>
                <a:lnTo>
                  <a:pt x="415661" y="758255"/>
                </a:lnTo>
                <a:lnTo>
                  <a:pt x="431071" y="756666"/>
                </a:lnTo>
                <a:lnTo>
                  <a:pt x="446027" y="755076"/>
                </a:lnTo>
                <a:lnTo>
                  <a:pt x="461210" y="753714"/>
                </a:lnTo>
                <a:lnTo>
                  <a:pt x="476166" y="751898"/>
                </a:lnTo>
                <a:lnTo>
                  <a:pt x="491123" y="749854"/>
                </a:lnTo>
                <a:lnTo>
                  <a:pt x="506079" y="747357"/>
                </a:lnTo>
                <a:lnTo>
                  <a:pt x="521035" y="745087"/>
                </a:lnTo>
                <a:lnTo>
                  <a:pt x="535765" y="742589"/>
                </a:lnTo>
                <a:lnTo>
                  <a:pt x="550495" y="739638"/>
                </a:lnTo>
                <a:lnTo>
                  <a:pt x="565224" y="736913"/>
                </a:lnTo>
                <a:lnTo>
                  <a:pt x="579728" y="733735"/>
                </a:lnTo>
                <a:lnTo>
                  <a:pt x="594231" y="730329"/>
                </a:lnTo>
                <a:lnTo>
                  <a:pt x="608734" y="726697"/>
                </a:lnTo>
                <a:lnTo>
                  <a:pt x="623010" y="723064"/>
                </a:lnTo>
                <a:lnTo>
                  <a:pt x="637287" y="719432"/>
                </a:lnTo>
                <a:lnTo>
                  <a:pt x="651563" y="715345"/>
                </a:lnTo>
                <a:lnTo>
                  <a:pt x="665613" y="711259"/>
                </a:lnTo>
                <a:lnTo>
                  <a:pt x="679890" y="706945"/>
                </a:lnTo>
                <a:lnTo>
                  <a:pt x="693713" y="702404"/>
                </a:lnTo>
                <a:lnTo>
                  <a:pt x="707763" y="697864"/>
                </a:lnTo>
                <a:lnTo>
                  <a:pt x="721586" y="692869"/>
                </a:lnTo>
                <a:lnTo>
                  <a:pt x="735183" y="687874"/>
                </a:lnTo>
                <a:lnTo>
                  <a:pt x="749233" y="682652"/>
                </a:lnTo>
                <a:lnTo>
                  <a:pt x="762603" y="677430"/>
                </a:lnTo>
                <a:lnTo>
                  <a:pt x="776199" y="671755"/>
                </a:lnTo>
                <a:lnTo>
                  <a:pt x="789569" y="666079"/>
                </a:lnTo>
                <a:lnTo>
                  <a:pt x="803166" y="660176"/>
                </a:lnTo>
                <a:lnTo>
                  <a:pt x="816536" y="654273"/>
                </a:lnTo>
                <a:lnTo>
                  <a:pt x="829679" y="648143"/>
                </a:lnTo>
                <a:lnTo>
                  <a:pt x="842823" y="641559"/>
                </a:lnTo>
                <a:lnTo>
                  <a:pt x="855966" y="634975"/>
                </a:lnTo>
                <a:lnTo>
                  <a:pt x="868883" y="628164"/>
                </a:lnTo>
                <a:lnTo>
                  <a:pt x="889505" y="617039"/>
                </a:lnTo>
                <a:lnTo>
                  <a:pt x="910126" y="605460"/>
                </a:lnTo>
                <a:lnTo>
                  <a:pt x="930068" y="593655"/>
                </a:lnTo>
                <a:lnTo>
                  <a:pt x="950237" y="580941"/>
                </a:lnTo>
                <a:lnTo>
                  <a:pt x="970178" y="568000"/>
                </a:lnTo>
                <a:lnTo>
                  <a:pt x="989667" y="554832"/>
                </a:lnTo>
                <a:lnTo>
                  <a:pt x="1008929" y="540982"/>
                </a:lnTo>
                <a:lnTo>
                  <a:pt x="1027964" y="526906"/>
                </a:lnTo>
                <a:lnTo>
                  <a:pt x="1046773" y="512149"/>
                </a:lnTo>
                <a:lnTo>
                  <a:pt x="1065355" y="497165"/>
                </a:lnTo>
                <a:lnTo>
                  <a:pt x="1083937" y="481726"/>
                </a:lnTo>
                <a:lnTo>
                  <a:pt x="1102066" y="466061"/>
                </a:lnTo>
                <a:lnTo>
                  <a:pt x="1119742" y="449714"/>
                </a:lnTo>
                <a:lnTo>
                  <a:pt x="1137644" y="433141"/>
                </a:lnTo>
                <a:lnTo>
                  <a:pt x="1154866" y="416113"/>
                </a:lnTo>
                <a:lnTo>
                  <a:pt x="1171862" y="398859"/>
                </a:lnTo>
                <a:lnTo>
                  <a:pt x="1184779" y="385236"/>
                </a:lnTo>
                <a:lnTo>
                  <a:pt x="1197469" y="371841"/>
                </a:lnTo>
                <a:lnTo>
                  <a:pt x="1209480" y="358219"/>
                </a:lnTo>
                <a:lnTo>
                  <a:pt x="1221037" y="344597"/>
                </a:lnTo>
                <a:lnTo>
                  <a:pt x="1232367" y="331429"/>
                </a:lnTo>
                <a:lnTo>
                  <a:pt x="1243245" y="318261"/>
                </a:lnTo>
                <a:lnTo>
                  <a:pt x="1253895" y="305093"/>
                </a:lnTo>
                <a:lnTo>
                  <a:pt x="1263866" y="292606"/>
                </a:lnTo>
                <a:lnTo>
                  <a:pt x="1273384" y="279665"/>
                </a:lnTo>
                <a:lnTo>
                  <a:pt x="1282675" y="267178"/>
                </a:lnTo>
                <a:lnTo>
                  <a:pt x="1291739" y="255145"/>
                </a:lnTo>
                <a:lnTo>
                  <a:pt x="1300124" y="242886"/>
                </a:lnTo>
                <a:lnTo>
                  <a:pt x="1308282" y="231307"/>
                </a:lnTo>
                <a:lnTo>
                  <a:pt x="1316213" y="219728"/>
                </a:lnTo>
                <a:lnTo>
                  <a:pt x="1330263" y="197706"/>
                </a:lnTo>
                <a:lnTo>
                  <a:pt x="1107958" y="281027"/>
                </a:lnTo>
                <a:lnTo>
                  <a:pt x="1102746" y="282390"/>
                </a:lnTo>
                <a:lnTo>
                  <a:pt x="1097534" y="283525"/>
                </a:lnTo>
                <a:lnTo>
                  <a:pt x="1092322" y="283979"/>
                </a:lnTo>
                <a:lnTo>
                  <a:pt x="1087110" y="283979"/>
                </a:lnTo>
                <a:lnTo>
                  <a:pt x="1081898" y="283752"/>
                </a:lnTo>
                <a:lnTo>
                  <a:pt x="1076686" y="282844"/>
                </a:lnTo>
                <a:lnTo>
                  <a:pt x="1071927" y="281255"/>
                </a:lnTo>
                <a:lnTo>
                  <a:pt x="1067168" y="279438"/>
                </a:lnTo>
                <a:lnTo>
                  <a:pt x="1062636" y="277168"/>
                </a:lnTo>
                <a:lnTo>
                  <a:pt x="1058103" y="274216"/>
                </a:lnTo>
                <a:lnTo>
                  <a:pt x="1054251" y="270811"/>
                </a:lnTo>
                <a:lnTo>
                  <a:pt x="1050399" y="267178"/>
                </a:lnTo>
                <a:lnTo>
                  <a:pt x="1047226" y="263319"/>
                </a:lnTo>
                <a:lnTo>
                  <a:pt x="1044054" y="259005"/>
                </a:lnTo>
                <a:lnTo>
                  <a:pt x="1041561" y="254237"/>
                </a:lnTo>
                <a:lnTo>
                  <a:pt x="1039295" y="249470"/>
                </a:lnTo>
                <a:lnTo>
                  <a:pt x="1037482" y="244021"/>
                </a:lnTo>
                <a:lnTo>
                  <a:pt x="1036575" y="238799"/>
                </a:lnTo>
                <a:lnTo>
                  <a:pt x="1036122" y="233350"/>
                </a:lnTo>
                <a:lnTo>
                  <a:pt x="1036122" y="228355"/>
                </a:lnTo>
                <a:lnTo>
                  <a:pt x="1036349" y="223134"/>
                </a:lnTo>
                <a:lnTo>
                  <a:pt x="1037255" y="218139"/>
                </a:lnTo>
                <a:lnTo>
                  <a:pt x="1038841" y="213144"/>
                </a:lnTo>
                <a:lnTo>
                  <a:pt x="1040654" y="208376"/>
                </a:lnTo>
                <a:lnTo>
                  <a:pt x="1042920" y="203836"/>
                </a:lnTo>
                <a:lnTo>
                  <a:pt x="1045866" y="199295"/>
                </a:lnTo>
                <a:lnTo>
                  <a:pt x="1049266" y="195435"/>
                </a:lnTo>
                <a:lnTo>
                  <a:pt x="1052891" y="191576"/>
                </a:lnTo>
                <a:lnTo>
                  <a:pt x="1056744" y="188170"/>
                </a:lnTo>
                <a:lnTo>
                  <a:pt x="1061049" y="185219"/>
                </a:lnTo>
                <a:lnTo>
                  <a:pt x="1065582" y="182494"/>
                </a:lnTo>
                <a:lnTo>
                  <a:pt x="1070567" y="180451"/>
                </a:lnTo>
                <a:lnTo>
                  <a:pt x="1443569" y="41279"/>
                </a:lnTo>
                <a:lnTo>
                  <a:pt x="1446288" y="40370"/>
                </a:lnTo>
                <a:lnTo>
                  <a:pt x="1449461" y="39462"/>
                </a:lnTo>
                <a:lnTo>
                  <a:pt x="1452633" y="38781"/>
                </a:lnTo>
                <a:lnTo>
                  <a:pt x="1455579" y="38327"/>
                </a:lnTo>
                <a:lnTo>
                  <a:pt x="1458752" y="38100"/>
                </a:lnTo>
                <a:close/>
                <a:moveTo>
                  <a:pt x="102528" y="0"/>
                </a:moveTo>
                <a:lnTo>
                  <a:pt x="107971" y="454"/>
                </a:lnTo>
                <a:lnTo>
                  <a:pt x="113189" y="681"/>
                </a:lnTo>
                <a:lnTo>
                  <a:pt x="118406" y="1361"/>
                </a:lnTo>
                <a:lnTo>
                  <a:pt x="123169" y="2268"/>
                </a:lnTo>
                <a:lnTo>
                  <a:pt x="128386" y="3403"/>
                </a:lnTo>
                <a:lnTo>
                  <a:pt x="133376" y="4764"/>
                </a:lnTo>
                <a:lnTo>
                  <a:pt x="137913" y="6578"/>
                </a:lnTo>
                <a:lnTo>
                  <a:pt x="142450" y="8393"/>
                </a:lnTo>
                <a:lnTo>
                  <a:pt x="147213" y="10434"/>
                </a:lnTo>
                <a:lnTo>
                  <a:pt x="151523" y="12476"/>
                </a:lnTo>
                <a:lnTo>
                  <a:pt x="156059" y="14971"/>
                </a:lnTo>
                <a:lnTo>
                  <a:pt x="160143" y="17693"/>
                </a:lnTo>
                <a:lnTo>
                  <a:pt x="164225" y="20642"/>
                </a:lnTo>
                <a:lnTo>
                  <a:pt x="168082" y="23590"/>
                </a:lnTo>
                <a:lnTo>
                  <a:pt x="171711" y="26993"/>
                </a:lnTo>
                <a:lnTo>
                  <a:pt x="175340" y="30169"/>
                </a:lnTo>
                <a:lnTo>
                  <a:pt x="178743" y="33798"/>
                </a:lnTo>
                <a:lnTo>
                  <a:pt x="181918" y="37427"/>
                </a:lnTo>
                <a:lnTo>
                  <a:pt x="185094" y="41510"/>
                </a:lnTo>
                <a:lnTo>
                  <a:pt x="188043" y="45593"/>
                </a:lnTo>
                <a:lnTo>
                  <a:pt x="190538" y="49676"/>
                </a:lnTo>
                <a:lnTo>
                  <a:pt x="193033" y="53986"/>
                </a:lnTo>
                <a:lnTo>
                  <a:pt x="195074" y="58296"/>
                </a:lnTo>
                <a:lnTo>
                  <a:pt x="197343" y="63059"/>
                </a:lnTo>
                <a:lnTo>
                  <a:pt x="199157" y="67596"/>
                </a:lnTo>
                <a:lnTo>
                  <a:pt x="200745" y="72359"/>
                </a:lnTo>
                <a:lnTo>
                  <a:pt x="202106" y="77122"/>
                </a:lnTo>
                <a:lnTo>
                  <a:pt x="203467" y="82340"/>
                </a:lnTo>
                <a:lnTo>
                  <a:pt x="204148" y="87330"/>
                </a:lnTo>
                <a:lnTo>
                  <a:pt x="205055" y="92320"/>
                </a:lnTo>
                <a:lnTo>
                  <a:pt x="205282" y="97537"/>
                </a:lnTo>
                <a:lnTo>
                  <a:pt x="205509" y="102981"/>
                </a:lnTo>
                <a:lnTo>
                  <a:pt x="205509" y="2092965"/>
                </a:lnTo>
                <a:lnTo>
                  <a:pt x="2195719" y="2092965"/>
                </a:lnTo>
                <a:lnTo>
                  <a:pt x="2201163" y="2093192"/>
                </a:lnTo>
                <a:lnTo>
                  <a:pt x="2206380" y="2093419"/>
                </a:lnTo>
                <a:lnTo>
                  <a:pt x="2211597" y="2094326"/>
                </a:lnTo>
                <a:lnTo>
                  <a:pt x="2216587" y="2095233"/>
                </a:lnTo>
                <a:lnTo>
                  <a:pt x="2221578" y="2096367"/>
                </a:lnTo>
                <a:lnTo>
                  <a:pt x="2226568" y="2097501"/>
                </a:lnTo>
                <a:lnTo>
                  <a:pt x="2231105" y="2099316"/>
                </a:lnTo>
                <a:lnTo>
                  <a:pt x="2235868" y="2101131"/>
                </a:lnTo>
                <a:lnTo>
                  <a:pt x="2240405" y="2103172"/>
                </a:lnTo>
                <a:lnTo>
                  <a:pt x="2244714" y="2105667"/>
                </a:lnTo>
                <a:lnTo>
                  <a:pt x="2249251" y="2107936"/>
                </a:lnTo>
                <a:lnTo>
                  <a:pt x="2253334" y="2110658"/>
                </a:lnTo>
                <a:lnTo>
                  <a:pt x="2257417" y="2113606"/>
                </a:lnTo>
                <a:lnTo>
                  <a:pt x="2261273" y="2116328"/>
                </a:lnTo>
                <a:lnTo>
                  <a:pt x="2264902" y="2119731"/>
                </a:lnTo>
                <a:lnTo>
                  <a:pt x="2268532" y="2123133"/>
                </a:lnTo>
                <a:lnTo>
                  <a:pt x="2271934" y="2126763"/>
                </a:lnTo>
                <a:lnTo>
                  <a:pt x="2275337" y="2130619"/>
                </a:lnTo>
                <a:lnTo>
                  <a:pt x="2278285" y="2134475"/>
                </a:lnTo>
                <a:lnTo>
                  <a:pt x="2281234" y="2138331"/>
                </a:lnTo>
                <a:lnTo>
                  <a:pt x="2283729" y="2142414"/>
                </a:lnTo>
                <a:lnTo>
                  <a:pt x="2286224" y="2146724"/>
                </a:lnTo>
                <a:lnTo>
                  <a:pt x="2288720" y="2151260"/>
                </a:lnTo>
                <a:lnTo>
                  <a:pt x="2290761" y="2155797"/>
                </a:lnTo>
                <a:lnTo>
                  <a:pt x="2292576" y="2160560"/>
                </a:lnTo>
                <a:lnTo>
                  <a:pt x="2294164" y="2165324"/>
                </a:lnTo>
                <a:lnTo>
                  <a:pt x="2295298" y="2170087"/>
                </a:lnTo>
                <a:lnTo>
                  <a:pt x="2296659" y="2175304"/>
                </a:lnTo>
                <a:lnTo>
                  <a:pt x="2297339" y="2180068"/>
                </a:lnTo>
                <a:lnTo>
                  <a:pt x="2298246" y="2185285"/>
                </a:lnTo>
                <a:lnTo>
                  <a:pt x="2298473" y="2190729"/>
                </a:lnTo>
                <a:lnTo>
                  <a:pt x="2298700" y="2195946"/>
                </a:lnTo>
                <a:lnTo>
                  <a:pt x="2298473" y="2201163"/>
                </a:lnTo>
                <a:lnTo>
                  <a:pt x="2298246" y="2206380"/>
                </a:lnTo>
                <a:lnTo>
                  <a:pt x="2297339" y="2211597"/>
                </a:lnTo>
                <a:lnTo>
                  <a:pt x="2296659" y="2216361"/>
                </a:lnTo>
                <a:lnTo>
                  <a:pt x="2295298" y="2221578"/>
                </a:lnTo>
                <a:lnTo>
                  <a:pt x="2294164" y="2226568"/>
                </a:lnTo>
                <a:lnTo>
                  <a:pt x="2292576" y="2231105"/>
                </a:lnTo>
                <a:lnTo>
                  <a:pt x="2290761" y="2235868"/>
                </a:lnTo>
                <a:lnTo>
                  <a:pt x="2288720" y="2240405"/>
                </a:lnTo>
                <a:lnTo>
                  <a:pt x="2286224" y="2244941"/>
                </a:lnTo>
                <a:lnTo>
                  <a:pt x="2283729" y="2249251"/>
                </a:lnTo>
                <a:lnTo>
                  <a:pt x="2281234" y="2253334"/>
                </a:lnTo>
                <a:lnTo>
                  <a:pt x="2278285" y="2257417"/>
                </a:lnTo>
                <a:lnTo>
                  <a:pt x="2275337" y="2261273"/>
                </a:lnTo>
                <a:lnTo>
                  <a:pt x="2271934" y="2264902"/>
                </a:lnTo>
                <a:lnTo>
                  <a:pt x="2268532" y="2268532"/>
                </a:lnTo>
                <a:lnTo>
                  <a:pt x="2264902" y="2271934"/>
                </a:lnTo>
                <a:lnTo>
                  <a:pt x="2261273" y="2275337"/>
                </a:lnTo>
                <a:lnTo>
                  <a:pt x="2257417" y="2278059"/>
                </a:lnTo>
                <a:lnTo>
                  <a:pt x="2253334" y="2281234"/>
                </a:lnTo>
                <a:lnTo>
                  <a:pt x="2249251" y="2283729"/>
                </a:lnTo>
                <a:lnTo>
                  <a:pt x="2244714" y="2286451"/>
                </a:lnTo>
                <a:lnTo>
                  <a:pt x="2240405" y="2288493"/>
                </a:lnTo>
                <a:lnTo>
                  <a:pt x="2235868" y="2290534"/>
                </a:lnTo>
                <a:lnTo>
                  <a:pt x="2231105" y="2292349"/>
                </a:lnTo>
                <a:lnTo>
                  <a:pt x="2226568" y="2294164"/>
                </a:lnTo>
                <a:lnTo>
                  <a:pt x="2221578" y="2295298"/>
                </a:lnTo>
                <a:lnTo>
                  <a:pt x="2216587" y="2296659"/>
                </a:lnTo>
                <a:lnTo>
                  <a:pt x="2211597" y="2297566"/>
                </a:lnTo>
                <a:lnTo>
                  <a:pt x="2206380" y="2298246"/>
                </a:lnTo>
                <a:lnTo>
                  <a:pt x="2201163" y="2298473"/>
                </a:lnTo>
                <a:lnTo>
                  <a:pt x="2195719" y="2298700"/>
                </a:lnTo>
                <a:lnTo>
                  <a:pt x="102528" y="2298700"/>
                </a:lnTo>
                <a:lnTo>
                  <a:pt x="97310" y="2298473"/>
                </a:lnTo>
                <a:lnTo>
                  <a:pt x="92093" y="2298246"/>
                </a:lnTo>
                <a:lnTo>
                  <a:pt x="86876" y="2297566"/>
                </a:lnTo>
                <a:lnTo>
                  <a:pt x="81886" y="2296659"/>
                </a:lnTo>
                <a:lnTo>
                  <a:pt x="77122" y="2295298"/>
                </a:lnTo>
                <a:lnTo>
                  <a:pt x="72132" y="2294164"/>
                </a:lnTo>
                <a:lnTo>
                  <a:pt x="67142" y="2292349"/>
                </a:lnTo>
                <a:lnTo>
                  <a:pt x="62605" y="2290534"/>
                </a:lnTo>
                <a:lnTo>
                  <a:pt x="57842" y="2288493"/>
                </a:lnTo>
                <a:lnTo>
                  <a:pt x="53532" y="2286451"/>
                </a:lnTo>
                <a:lnTo>
                  <a:pt x="49449" y="2283729"/>
                </a:lnTo>
                <a:lnTo>
                  <a:pt x="45139" y="2281234"/>
                </a:lnTo>
                <a:lnTo>
                  <a:pt x="41283" y="2278059"/>
                </a:lnTo>
                <a:lnTo>
                  <a:pt x="37200" y="2275337"/>
                </a:lnTo>
                <a:lnTo>
                  <a:pt x="33344" y="2271934"/>
                </a:lnTo>
                <a:lnTo>
                  <a:pt x="29715" y="2268532"/>
                </a:lnTo>
                <a:lnTo>
                  <a:pt x="26539" y="2264902"/>
                </a:lnTo>
                <a:lnTo>
                  <a:pt x="23364" y="2261273"/>
                </a:lnTo>
                <a:lnTo>
                  <a:pt x="20188" y="2257417"/>
                </a:lnTo>
                <a:lnTo>
                  <a:pt x="17466" y="2253334"/>
                </a:lnTo>
                <a:lnTo>
                  <a:pt x="14517" y="2249251"/>
                </a:lnTo>
                <a:lnTo>
                  <a:pt x="12249" y="2244941"/>
                </a:lnTo>
                <a:lnTo>
                  <a:pt x="9981" y="2240405"/>
                </a:lnTo>
                <a:lnTo>
                  <a:pt x="7939" y="2235868"/>
                </a:lnTo>
                <a:lnTo>
                  <a:pt x="6125" y="2231105"/>
                </a:lnTo>
                <a:lnTo>
                  <a:pt x="4537" y="2226568"/>
                </a:lnTo>
                <a:lnTo>
                  <a:pt x="2949" y="2221578"/>
                </a:lnTo>
                <a:lnTo>
                  <a:pt x="2042" y="2216361"/>
                </a:lnTo>
                <a:lnTo>
                  <a:pt x="907" y="2211597"/>
                </a:lnTo>
                <a:lnTo>
                  <a:pt x="454" y="2206380"/>
                </a:lnTo>
                <a:lnTo>
                  <a:pt x="0" y="2201163"/>
                </a:lnTo>
                <a:lnTo>
                  <a:pt x="0" y="2195946"/>
                </a:lnTo>
                <a:lnTo>
                  <a:pt x="0" y="102981"/>
                </a:lnTo>
                <a:lnTo>
                  <a:pt x="0" y="97537"/>
                </a:lnTo>
                <a:lnTo>
                  <a:pt x="454" y="92320"/>
                </a:lnTo>
                <a:lnTo>
                  <a:pt x="907" y="87330"/>
                </a:lnTo>
                <a:lnTo>
                  <a:pt x="2042" y="82340"/>
                </a:lnTo>
                <a:lnTo>
                  <a:pt x="2949" y="77122"/>
                </a:lnTo>
                <a:lnTo>
                  <a:pt x="4537" y="72359"/>
                </a:lnTo>
                <a:lnTo>
                  <a:pt x="6125" y="67596"/>
                </a:lnTo>
                <a:lnTo>
                  <a:pt x="7939" y="63059"/>
                </a:lnTo>
                <a:lnTo>
                  <a:pt x="9981" y="58296"/>
                </a:lnTo>
                <a:lnTo>
                  <a:pt x="12249" y="53986"/>
                </a:lnTo>
                <a:lnTo>
                  <a:pt x="14517" y="49676"/>
                </a:lnTo>
                <a:lnTo>
                  <a:pt x="17466" y="45593"/>
                </a:lnTo>
                <a:lnTo>
                  <a:pt x="20188" y="41510"/>
                </a:lnTo>
                <a:lnTo>
                  <a:pt x="23364" y="37427"/>
                </a:lnTo>
                <a:lnTo>
                  <a:pt x="26539" y="33798"/>
                </a:lnTo>
                <a:lnTo>
                  <a:pt x="29715" y="30169"/>
                </a:lnTo>
                <a:lnTo>
                  <a:pt x="33344" y="26993"/>
                </a:lnTo>
                <a:lnTo>
                  <a:pt x="37200" y="23590"/>
                </a:lnTo>
                <a:lnTo>
                  <a:pt x="41283" y="20642"/>
                </a:lnTo>
                <a:lnTo>
                  <a:pt x="45139" y="17693"/>
                </a:lnTo>
                <a:lnTo>
                  <a:pt x="49449" y="14971"/>
                </a:lnTo>
                <a:lnTo>
                  <a:pt x="53532" y="12476"/>
                </a:lnTo>
                <a:lnTo>
                  <a:pt x="57842" y="10434"/>
                </a:lnTo>
                <a:lnTo>
                  <a:pt x="62605" y="8393"/>
                </a:lnTo>
                <a:lnTo>
                  <a:pt x="67142" y="6578"/>
                </a:lnTo>
                <a:lnTo>
                  <a:pt x="72132" y="4764"/>
                </a:lnTo>
                <a:lnTo>
                  <a:pt x="77122" y="3403"/>
                </a:lnTo>
                <a:lnTo>
                  <a:pt x="81886" y="2268"/>
                </a:lnTo>
                <a:lnTo>
                  <a:pt x="86876" y="1361"/>
                </a:lnTo>
                <a:lnTo>
                  <a:pt x="92093" y="681"/>
                </a:lnTo>
                <a:lnTo>
                  <a:pt x="97310" y="454"/>
                </a:lnTo>
                <a:lnTo>
                  <a:pt x="1025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42" name="MH_Other_12"/>
          <p:cNvSpPr/>
          <p:nvPr/>
        </p:nvSpPr>
        <p:spPr bwMode="auto">
          <a:xfrm>
            <a:off x="5708809" y="1887872"/>
            <a:ext cx="316706" cy="320516"/>
          </a:xfrm>
          <a:custGeom>
            <a:avLst/>
            <a:gdLst>
              <a:gd name="T0" fmla="*/ 2147483646 w 5438"/>
              <a:gd name="T1" fmla="*/ 0 h 5494"/>
              <a:gd name="T2" fmla="*/ 0 w 5438"/>
              <a:gd name="T3" fmla="*/ 2147483646 h 5494"/>
              <a:gd name="T4" fmla="*/ 2147483646 w 5438"/>
              <a:gd name="T5" fmla="*/ 2147483646 h 5494"/>
              <a:gd name="T6" fmla="*/ 2147483646 w 5438"/>
              <a:gd name="T7" fmla="*/ 2147483646 h 5494"/>
              <a:gd name="T8" fmla="*/ 2147483646 w 5438"/>
              <a:gd name="T9" fmla="*/ 2147483646 h 5494"/>
              <a:gd name="T10" fmla="*/ 2147483646 w 5438"/>
              <a:gd name="T11" fmla="*/ 2147483646 h 5494"/>
              <a:gd name="T12" fmla="*/ 2147483646 w 5438"/>
              <a:gd name="T13" fmla="*/ 2147483646 h 5494"/>
              <a:gd name="T14" fmla="*/ 2147483646 w 5438"/>
              <a:gd name="T15" fmla="*/ 2147483646 h 5494"/>
              <a:gd name="T16" fmla="*/ 2147483646 w 5438"/>
              <a:gd name="T17" fmla="*/ 2147483646 h 5494"/>
              <a:gd name="T18" fmla="*/ 2147483646 w 5438"/>
              <a:gd name="T19" fmla="*/ 2147483646 h 5494"/>
              <a:gd name="T20" fmla="*/ 2147483646 w 5438"/>
              <a:gd name="T21" fmla="*/ 2147483646 h 5494"/>
              <a:gd name="T22" fmla="*/ 2147483646 w 5438"/>
              <a:gd name="T23" fmla="*/ 2147483646 h 5494"/>
              <a:gd name="T24" fmla="*/ 2147483646 w 5438"/>
              <a:gd name="T25" fmla="*/ 2147483646 h 5494"/>
              <a:gd name="T26" fmla="*/ 2147483646 w 5438"/>
              <a:gd name="T27" fmla="*/ 2147483646 h 5494"/>
              <a:gd name="T28" fmla="*/ 2147483646 w 5438"/>
              <a:gd name="T29" fmla="*/ 2147483646 h 5494"/>
              <a:gd name="T30" fmla="*/ 2147483646 w 5438"/>
              <a:gd name="T31" fmla="*/ 2147483646 h 5494"/>
              <a:gd name="T32" fmla="*/ 2147483646 w 5438"/>
              <a:gd name="T33" fmla="*/ 2147483646 h 5494"/>
              <a:gd name="T34" fmla="*/ 2147483646 w 5438"/>
              <a:gd name="T35" fmla="*/ 2147483646 h 5494"/>
              <a:gd name="T36" fmla="*/ 2147483646 w 5438"/>
              <a:gd name="T37" fmla="*/ 2147483646 h 5494"/>
              <a:gd name="T38" fmla="*/ 2147483646 w 5438"/>
              <a:gd name="T39" fmla="*/ 2147483646 h 5494"/>
              <a:gd name="T40" fmla="*/ 2147483646 w 5438"/>
              <a:gd name="T41" fmla="*/ 2147483646 h 5494"/>
              <a:gd name="T42" fmla="*/ 2147483646 w 5438"/>
              <a:gd name="T43" fmla="*/ 2147483646 h 5494"/>
              <a:gd name="T44" fmla="*/ 2147483646 w 5438"/>
              <a:gd name="T45" fmla="*/ 2147483646 h 5494"/>
              <a:gd name="T46" fmla="*/ 2147483646 w 5438"/>
              <a:gd name="T47" fmla="*/ 2147483646 h 5494"/>
              <a:gd name="T48" fmla="*/ 2147483646 w 5438"/>
              <a:gd name="T49" fmla="*/ 2147483646 h 5494"/>
              <a:gd name="T50" fmla="*/ 2147483646 w 5438"/>
              <a:gd name="T51" fmla="*/ 2147483646 h 5494"/>
              <a:gd name="T52" fmla="*/ 2147483646 w 5438"/>
              <a:gd name="T53" fmla="*/ 2147483646 h 5494"/>
              <a:gd name="T54" fmla="*/ 2147483646 w 5438"/>
              <a:gd name="T55" fmla="*/ 2147483646 h 5494"/>
              <a:gd name="T56" fmla="*/ 2147483646 w 5438"/>
              <a:gd name="T57" fmla="*/ 2147483646 h 5494"/>
              <a:gd name="T58" fmla="*/ 2147483646 w 5438"/>
              <a:gd name="T59" fmla="*/ 2147483646 h 5494"/>
              <a:gd name="T60" fmla="*/ 2147483646 w 5438"/>
              <a:gd name="T61" fmla="*/ 2147483646 h 5494"/>
              <a:gd name="T62" fmla="*/ 2147483646 w 5438"/>
              <a:gd name="T63" fmla="*/ 2147483646 h 5494"/>
              <a:gd name="T64" fmla="*/ 2147483646 w 5438"/>
              <a:gd name="T65" fmla="*/ 2147483646 h 5494"/>
              <a:gd name="T66" fmla="*/ 2147483646 w 5438"/>
              <a:gd name="T67" fmla="*/ 2147483646 h 5494"/>
              <a:gd name="T68" fmla="*/ 2147483646 w 5438"/>
              <a:gd name="T69" fmla="*/ 2147483646 h 5494"/>
              <a:gd name="T70" fmla="*/ 2147483646 w 5438"/>
              <a:gd name="T71" fmla="*/ 2147483646 h 5494"/>
              <a:gd name="T72" fmla="*/ 2147483646 w 5438"/>
              <a:gd name="T73" fmla="*/ 2147483646 h 5494"/>
              <a:gd name="T74" fmla="*/ 2147483646 w 5438"/>
              <a:gd name="T75" fmla="*/ 2147483646 h 5494"/>
              <a:gd name="T76" fmla="*/ 2147483646 w 5438"/>
              <a:gd name="T77" fmla="*/ 2147483646 h 5494"/>
              <a:gd name="T78" fmla="*/ 2147483646 w 5438"/>
              <a:gd name="T79" fmla="*/ 2147483646 h 5494"/>
              <a:gd name="T80" fmla="*/ 2147483646 w 5438"/>
              <a:gd name="T81" fmla="*/ 2147483646 h 5494"/>
              <a:gd name="T82" fmla="*/ 2147483646 w 5438"/>
              <a:gd name="T83" fmla="*/ 2147483646 h 5494"/>
              <a:gd name="T84" fmla="*/ 2147483646 w 5438"/>
              <a:gd name="T85" fmla="*/ 2147483646 h 5494"/>
              <a:gd name="T86" fmla="*/ 2147483646 w 5438"/>
              <a:gd name="T87" fmla="*/ 2147483646 h 5494"/>
              <a:gd name="T88" fmla="*/ 2147483646 w 5438"/>
              <a:gd name="T89" fmla="*/ 2147483646 h 5494"/>
              <a:gd name="T90" fmla="*/ 2147483646 w 5438"/>
              <a:gd name="T91" fmla="*/ 2147483646 h 5494"/>
              <a:gd name="T92" fmla="*/ 2147483646 w 5438"/>
              <a:gd name="T93" fmla="*/ 2147483646 h 5494"/>
              <a:gd name="T94" fmla="*/ 2147483646 w 5438"/>
              <a:gd name="T95" fmla="*/ 2147483646 h 5494"/>
              <a:gd name="T96" fmla="*/ 2147483646 w 5438"/>
              <a:gd name="T97" fmla="*/ 2147483646 h 5494"/>
              <a:gd name="T98" fmla="*/ 2147483646 w 5438"/>
              <a:gd name="T99" fmla="*/ 2147483646 h 5494"/>
              <a:gd name="T100" fmla="*/ 2147483646 w 5438"/>
              <a:gd name="T101" fmla="*/ 2147483646 h 5494"/>
              <a:gd name="T102" fmla="*/ 2147483646 w 5438"/>
              <a:gd name="T103" fmla="*/ 2147483646 h 5494"/>
              <a:gd name="T104" fmla="*/ 2147483646 w 5438"/>
              <a:gd name="T105" fmla="*/ 2147483646 h 5494"/>
              <a:gd name="T106" fmla="*/ 2147483646 w 5438"/>
              <a:gd name="T107" fmla="*/ 2147483646 h 5494"/>
              <a:gd name="T108" fmla="*/ 2147483646 w 5438"/>
              <a:gd name="T109" fmla="*/ 2147483646 h 5494"/>
              <a:gd name="T110" fmla="*/ 2147483646 w 5438"/>
              <a:gd name="T111" fmla="*/ 2147483646 h 5494"/>
              <a:gd name="T112" fmla="*/ 2147483646 w 5438"/>
              <a:gd name="T113" fmla="*/ 2147483646 h 5494"/>
              <a:gd name="T114" fmla="*/ 2147483646 w 5438"/>
              <a:gd name="T115" fmla="*/ 2147483646 h 5494"/>
              <a:gd name="T116" fmla="*/ 2147483646 w 5438"/>
              <a:gd name="T117" fmla="*/ 2147483646 h 5494"/>
              <a:gd name="T118" fmla="*/ 2147483646 w 5438"/>
              <a:gd name="T119" fmla="*/ 2147483646 h 5494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5438" h="5494">
                <a:moveTo>
                  <a:pt x="2825" y="454"/>
                </a:moveTo>
                <a:lnTo>
                  <a:pt x="2825" y="0"/>
                </a:lnTo>
                <a:lnTo>
                  <a:pt x="2514" y="0"/>
                </a:lnTo>
                <a:lnTo>
                  <a:pt x="2514" y="454"/>
                </a:lnTo>
                <a:lnTo>
                  <a:pt x="0" y="454"/>
                </a:lnTo>
                <a:lnTo>
                  <a:pt x="0" y="1259"/>
                </a:lnTo>
                <a:lnTo>
                  <a:pt x="276" y="1259"/>
                </a:lnTo>
                <a:lnTo>
                  <a:pt x="276" y="4295"/>
                </a:lnTo>
                <a:lnTo>
                  <a:pt x="2197" y="4295"/>
                </a:lnTo>
                <a:lnTo>
                  <a:pt x="1028" y="5252"/>
                </a:lnTo>
                <a:lnTo>
                  <a:pt x="1225" y="5494"/>
                </a:lnTo>
                <a:lnTo>
                  <a:pt x="2689" y="4295"/>
                </a:lnTo>
                <a:lnTo>
                  <a:pt x="2699" y="4295"/>
                </a:lnTo>
                <a:lnTo>
                  <a:pt x="4163" y="5494"/>
                </a:lnTo>
                <a:lnTo>
                  <a:pt x="4360" y="5252"/>
                </a:lnTo>
                <a:lnTo>
                  <a:pt x="3192" y="4295"/>
                </a:lnTo>
                <a:lnTo>
                  <a:pt x="5105" y="4295"/>
                </a:lnTo>
                <a:lnTo>
                  <a:pt x="5105" y="1259"/>
                </a:lnTo>
                <a:lnTo>
                  <a:pt x="5438" y="1259"/>
                </a:lnTo>
                <a:lnTo>
                  <a:pt x="5438" y="454"/>
                </a:lnTo>
                <a:lnTo>
                  <a:pt x="2825" y="454"/>
                </a:lnTo>
                <a:close/>
                <a:moveTo>
                  <a:pt x="4793" y="3983"/>
                </a:moveTo>
                <a:lnTo>
                  <a:pt x="587" y="3983"/>
                </a:lnTo>
                <a:lnTo>
                  <a:pt x="587" y="1259"/>
                </a:lnTo>
                <a:lnTo>
                  <a:pt x="4793" y="1259"/>
                </a:lnTo>
                <a:lnTo>
                  <a:pt x="4793" y="3983"/>
                </a:lnTo>
                <a:close/>
                <a:moveTo>
                  <a:pt x="1611" y="3281"/>
                </a:moveTo>
                <a:lnTo>
                  <a:pt x="1611" y="2471"/>
                </a:lnTo>
                <a:lnTo>
                  <a:pt x="2422" y="2471"/>
                </a:lnTo>
                <a:lnTo>
                  <a:pt x="2420" y="2429"/>
                </a:lnTo>
                <a:lnTo>
                  <a:pt x="2417" y="2388"/>
                </a:lnTo>
                <a:lnTo>
                  <a:pt x="2412" y="2347"/>
                </a:lnTo>
                <a:lnTo>
                  <a:pt x="2405" y="2308"/>
                </a:lnTo>
                <a:lnTo>
                  <a:pt x="2396" y="2268"/>
                </a:lnTo>
                <a:lnTo>
                  <a:pt x="2385" y="2230"/>
                </a:lnTo>
                <a:lnTo>
                  <a:pt x="2373" y="2192"/>
                </a:lnTo>
                <a:lnTo>
                  <a:pt x="2358" y="2156"/>
                </a:lnTo>
                <a:lnTo>
                  <a:pt x="2341" y="2120"/>
                </a:lnTo>
                <a:lnTo>
                  <a:pt x="2324" y="2085"/>
                </a:lnTo>
                <a:lnTo>
                  <a:pt x="2304" y="2051"/>
                </a:lnTo>
                <a:lnTo>
                  <a:pt x="2284" y="2018"/>
                </a:lnTo>
                <a:lnTo>
                  <a:pt x="2260" y="1986"/>
                </a:lnTo>
                <a:lnTo>
                  <a:pt x="2237" y="1956"/>
                </a:lnTo>
                <a:lnTo>
                  <a:pt x="2210" y="1926"/>
                </a:lnTo>
                <a:lnTo>
                  <a:pt x="2184" y="1898"/>
                </a:lnTo>
                <a:lnTo>
                  <a:pt x="2156" y="1871"/>
                </a:lnTo>
                <a:lnTo>
                  <a:pt x="2126" y="1846"/>
                </a:lnTo>
                <a:lnTo>
                  <a:pt x="2096" y="1822"/>
                </a:lnTo>
                <a:lnTo>
                  <a:pt x="2064" y="1799"/>
                </a:lnTo>
                <a:lnTo>
                  <a:pt x="2031" y="1778"/>
                </a:lnTo>
                <a:lnTo>
                  <a:pt x="1997" y="1759"/>
                </a:lnTo>
                <a:lnTo>
                  <a:pt x="1962" y="1741"/>
                </a:lnTo>
                <a:lnTo>
                  <a:pt x="1926" y="1724"/>
                </a:lnTo>
                <a:lnTo>
                  <a:pt x="1890" y="1710"/>
                </a:lnTo>
                <a:lnTo>
                  <a:pt x="1852" y="1697"/>
                </a:lnTo>
                <a:lnTo>
                  <a:pt x="1814" y="1686"/>
                </a:lnTo>
                <a:lnTo>
                  <a:pt x="1774" y="1677"/>
                </a:lnTo>
                <a:lnTo>
                  <a:pt x="1735" y="1670"/>
                </a:lnTo>
                <a:lnTo>
                  <a:pt x="1694" y="1665"/>
                </a:lnTo>
                <a:lnTo>
                  <a:pt x="1653" y="1662"/>
                </a:lnTo>
                <a:lnTo>
                  <a:pt x="1611" y="1660"/>
                </a:lnTo>
                <a:lnTo>
                  <a:pt x="1569" y="1662"/>
                </a:lnTo>
                <a:lnTo>
                  <a:pt x="1528" y="1665"/>
                </a:lnTo>
                <a:lnTo>
                  <a:pt x="1487" y="1670"/>
                </a:lnTo>
                <a:lnTo>
                  <a:pt x="1448" y="1677"/>
                </a:lnTo>
                <a:lnTo>
                  <a:pt x="1408" y="1686"/>
                </a:lnTo>
                <a:lnTo>
                  <a:pt x="1369" y="1697"/>
                </a:lnTo>
                <a:lnTo>
                  <a:pt x="1332" y="1710"/>
                </a:lnTo>
                <a:lnTo>
                  <a:pt x="1295" y="1724"/>
                </a:lnTo>
                <a:lnTo>
                  <a:pt x="1260" y="1741"/>
                </a:lnTo>
                <a:lnTo>
                  <a:pt x="1224" y="1759"/>
                </a:lnTo>
                <a:lnTo>
                  <a:pt x="1191" y="1778"/>
                </a:lnTo>
                <a:lnTo>
                  <a:pt x="1157" y="1799"/>
                </a:lnTo>
                <a:lnTo>
                  <a:pt x="1126" y="1822"/>
                </a:lnTo>
                <a:lnTo>
                  <a:pt x="1096" y="1846"/>
                </a:lnTo>
                <a:lnTo>
                  <a:pt x="1066" y="1871"/>
                </a:lnTo>
                <a:lnTo>
                  <a:pt x="1038" y="1898"/>
                </a:lnTo>
                <a:lnTo>
                  <a:pt x="1011" y="1926"/>
                </a:lnTo>
                <a:lnTo>
                  <a:pt x="986" y="1956"/>
                </a:lnTo>
                <a:lnTo>
                  <a:pt x="962" y="1986"/>
                </a:lnTo>
                <a:lnTo>
                  <a:pt x="939" y="2018"/>
                </a:lnTo>
                <a:lnTo>
                  <a:pt x="918" y="2051"/>
                </a:lnTo>
                <a:lnTo>
                  <a:pt x="899" y="2085"/>
                </a:lnTo>
                <a:lnTo>
                  <a:pt x="881" y="2120"/>
                </a:lnTo>
                <a:lnTo>
                  <a:pt x="864" y="2156"/>
                </a:lnTo>
                <a:lnTo>
                  <a:pt x="850" y="2192"/>
                </a:lnTo>
                <a:lnTo>
                  <a:pt x="837" y="2230"/>
                </a:lnTo>
                <a:lnTo>
                  <a:pt x="826" y="2268"/>
                </a:lnTo>
                <a:lnTo>
                  <a:pt x="817" y="2308"/>
                </a:lnTo>
                <a:lnTo>
                  <a:pt x="809" y="2347"/>
                </a:lnTo>
                <a:lnTo>
                  <a:pt x="804" y="2388"/>
                </a:lnTo>
                <a:lnTo>
                  <a:pt x="801" y="2429"/>
                </a:lnTo>
                <a:lnTo>
                  <a:pt x="800" y="2471"/>
                </a:lnTo>
                <a:lnTo>
                  <a:pt x="801" y="2513"/>
                </a:lnTo>
                <a:lnTo>
                  <a:pt x="804" y="2554"/>
                </a:lnTo>
                <a:lnTo>
                  <a:pt x="809" y="2595"/>
                </a:lnTo>
                <a:lnTo>
                  <a:pt x="817" y="2634"/>
                </a:lnTo>
                <a:lnTo>
                  <a:pt x="826" y="2674"/>
                </a:lnTo>
                <a:lnTo>
                  <a:pt x="837" y="2712"/>
                </a:lnTo>
                <a:lnTo>
                  <a:pt x="850" y="2750"/>
                </a:lnTo>
                <a:lnTo>
                  <a:pt x="864" y="2786"/>
                </a:lnTo>
                <a:lnTo>
                  <a:pt x="881" y="2822"/>
                </a:lnTo>
                <a:lnTo>
                  <a:pt x="899" y="2857"/>
                </a:lnTo>
                <a:lnTo>
                  <a:pt x="918" y="2891"/>
                </a:lnTo>
                <a:lnTo>
                  <a:pt x="939" y="2924"/>
                </a:lnTo>
                <a:lnTo>
                  <a:pt x="962" y="2956"/>
                </a:lnTo>
                <a:lnTo>
                  <a:pt x="986" y="2986"/>
                </a:lnTo>
                <a:lnTo>
                  <a:pt x="1011" y="3016"/>
                </a:lnTo>
                <a:lnTo>
                  <a:pt x="1038" y="3044"/>
                </a:lnTo>
                <a:lnTo>
                  <a:pt x="1066" y="3070"/>
                </a:lnTo>
                <a:lnTo>
                  <a:pt x="1096" y="3097"/>
                </a:lnTo>
                <a:lnTo>
                  <a:pt x="1126" y="3120"/>
                </a:lnTo>
                <a:lnTo>
                  <a:pt x="1157" y="3144"/>
                </a:lnTo>
                <a:lnTo>
                  <a:pt x="1191" y="3164"/>
                </a:lnTo>
                <a:lnTo>
                  <a:pt x="1224" y="3184"/>
                </a:lnTo>
                <a:lnTo>
                  <a:pt x="1260" y="3201"/>
                </a:lnTo>
                <a:lnTo>
                  <a:pt x="1295" y="3218"/>
                </a:lnTo>
                <a:lnTo>
                  <a:pt x="1332" y="3233"/>
                </a:lnTo>
                <a:lnTo>
                  <a:pt x="1369" y="3245"/>
                </a:lnTo>
                <a:lnTo>
                  <a:pt x="1408" y="3256"/>
                </a:lnTo>
                <a:lnTo>
                  <a:pt x="1448" y="3265"/>
                </a:lnTo>
                <a:lnTo>
                  <a:pt x="1487" y="3272"/>
                </a:lnTo>
                <a:lnTo>
                  <a:pt x="1528" y="3277"/>
                </a:lnTo>
                <a:lnTo>
                  <a:pt x="1569" y="3280"/>
                </a:lnTo>
                <a:lnTo>
                  <a:pt x="1611" y="3281"/>
                </a:lnTo>
                <a:close/>
                <a:moveTo>
                  <a:pt x="1838" y="3503"/>
                </a:moveTo>
                <a:lnTo>
                  <a:pt x="1838" y="3503"/>
                </a:lnTo>
                <a:lnTo>
                  <a:pt x="1881" y="3502"/>
                </a:lnTo>
                <a:lnTo>
                  <a:pt x="1921" y="3499"/>
                </a:lnTo>
                <a:lnTo>
                  <a:pt x="1962" y="3493"/>
                </a:lnTo>
                <a:lnTo>
                  <a:pt x="2002" y="3486"/>
                </a:lnTo>
                <a:lnTo>
                  <a:pt x="2041" y="3477"/>
                </a:lnTo>
                <a:lnTo>
                  <a:pt x="2080" y="3466"/>
                </a:lnTo>
                <a:lnTo>
                  <a:pt x="2117" y="3453"/>
                </a:lnTo>
                <a:lnTo>
                  <a:pt x="2154" y="3439"/>
                </a:lnTo>
                <a:lnTo>
                  <a:pt x="2190" y="3422"/>
                </a:lnTo>
                <a:lnTo>
                  <a:pt x="2225" y="3404"/>
                </a:lnTo>
                <a:lnTo>
                  <a:pt x="2259" y="3385"/>
                </a:lnTo>
                <a:lnTo>
                  <a:pt x="2292" y="3364"/>
                </a:lnTo>
                <a:lnTo>
                  <a:pt x="2323" y="3341"/>
                </a:lnTo>
                <a:lnTo>
                  <a:pt x="2355" y="3317"/>
                </a:lnTo>
                <a:lnTo>
                  <a:pt x="2384" y="3292"/>
                </a:lnTo>
                <a:lnTo>
                  <a:pt x="2411" y="3265"/>
                </a:lnTo>
                <a:lnTo>
                  <a:pt x="2439" y="3237"/>
                </a:lnTo>
                <a:lnTo>
                  <a:pt x="2464" y="3207"/>
                </a:lnTo>
                <a:lnTo>
                  <a:pt x="2488" y="3177"/>
                </a:lnTo>
                <a:lnTo>
                  <a:pt x="2511" y="3146"/>
                </a:lnTo>
                <a:lnTo>
                  <a:pt x="2532" y="3112"/>
                </a:lnTo>
                <a:lnTo>
                  <a:pt x="2551" y="3079"/>
                </a:lnTo>
                <a:lnTo>
                  <a:pt x="2570" y="3043"/>
                </a:lnTo>
                <a:lnTo>
                  <a:pt x="2586" y="3008"/>
                </a:lnTo>
                <a:lnTo>
                  <a:pt x="2600" y="2971"/>
                </a:lnTo>
                <a:lnTo>
                  <a:pt x="2612" y="2933"/>
                </a:lnTo>
                <a:lnTo>
                  <a:pt x="2623" y="2895"/>
                </a:lnTo>
                <a:lnTo>
                  <a:pt x="2633" y="2855"/>
                </a:lnTo>
                <a:lnTo>
                  <a:pt x="2640" y="2816"/>
                </a:lnTo>
                <a:lnTo>
                  <a:pt x="2645" y="2775"/>
                </a:lnTo>
                <a:lnTo>
                  <a:pt x="2648" y="2734"/>
                </a:lnTo>
                <a:lnTo>
                  <a:pt x="2649" y="2692"/>
                </a:lnTo>
                <a:lnTo>
                  <a:pt x="1838" y="2692"/>
                </a:lnTo>
                <a:lnTo>
                  <a:pt x="1838" y="3503"/>
                </a:lnTo>
                <a:close/>
                <a:moveTo>
                  <a:pt x="4318" y="1839"/>
                </a:moveTo>
                <a:lnTo>
                  <a:pt x="3281" y="1839"/>
                </a:lnTo>
                <a:lnTo>
                  <a:pt x="3281" y="2150"/>
                </a:lnTo>
                <a:lnTo>
                  <a:pt x="4318" y="2150"/>
                </a:lnTo>
                <a:lnTo>
                  <a:pt x="4318" y="1839"/>
                </a:lnTo>
                <a:close/>
                <a:moveTo>
                  <a:pt x="4318" y="2411"/>
                </a:moveTo>
                <a:lnTo>
                  <a:pt x="3281" y="2411"/>
                </a:lnTo>
                <a:lnTo>
                  <a:pt x="3281" y="2723"/>
                </a:lnTo>
                <a:lnTo>
                  <a:pt x="4318" y="2723"/>
                </a:lnTo>
                <a:lnTo>
                  <a:pt x="4318" y="2411"/>
                </a:lnTo>
                <a:close/>
                <a:moveTo>
                  <a:pt x="4318" y="2983"/>
                </a:moveTo>
                <a:lnTo>
                  <a:pt x="3281" y="2983"/>
                </a:lnTo>
                <a:lnTo>
                  <a:pt x="3281" y="3295"/>
                </a:lnTo>
                <a:lnTo>
                  <a:pt x="4318" y="3295"/>
                </a:lnTo>
                <a:lnTo>
                  <a:pt x="4318" y="29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9" name="MH_Other_13"/>
          <p:cNvSpPr/>
          <p:nvPr/>
        </p:nvSpPr>
        <p:spPr>
          <a:xfrm>
            <a:off x="6842284" y="1899778"/>
            <a:ext cx="309563" cy="296704"/>
          </a:xfrm>
          <a:custGeom>
            <a:avLst/>
            <a:gdLst/>
            <a:ahLst/>
            <a:cxnLst/>
            <a:rect l="l" t="t" r="r" b="b"/>
            <a:pathLst>
              <a:path w="1889279" h="1810503">
                <a:moveTo>
                  <a:pt x="1408636" y="1462945"/>
                </a:moveTo>
                <a:cubicBezTo>
                  <a:pt x="1471912" y="1494489"/>
                  <a:pt x="1528819" y="1532588"/>
                  <a:pt x="1575786" y="1578162"/>
                </a:cubicBezTo>
                <a:cubicBezTo>
                  <a:pt x="1467281" y="1672800"/>
                  <a:pt x="1335058" y="1742507"/>
                  <a:pt x="1188886" y="1779443"/>
                </a:cubicBezTo>
                <a:cubicBezTo>
                  <a:pt x="1278166" y="1700386"/>
                  <a:pt x="1353810" y="1592053"/>
                  <a:pt x="1408636" y="1462945"/>
                </a:cubicBezTo>
                <a:close/>
                <a:moveTo>
                  <a:pt x="494888" y="1445849"/>
                </a:moveTo>
                <a:cubicBezTo>
                  <a:pt x="556747" y="1590569"/>
                  <a:pt x="643865" y="1709702"/>
                  <a:pt x="747068" y="1790925"/>
                </a:cubicBezTo>
                <a:cubicBezTo>
                  <a:pt x="576321" y="1756303"/>
                  <a:pt x="422614" y="1677538"/>
                  <a:pt x="300900" y="1566189"/>
                </a:cubicBezTo>
                <a:cubicBezTo>
                  <a:pt x="355309" y="1517036"/>
                  <a:pt x="421005" y="1476420"/>
                  <a:pt x="494888" y="1445849"/>
                </a:cubicBezTo>
                <a:close/>
                <a:moveTo>
                  <a:pt x="900586" y="1355871"/>
                </a:moveTo>
                <a:lnTo>
                  <a:pt x="900586" y="1808904"/>
                </a:lnTo>
                <a:lnTo>
                  <a:pt x="884222" y="1808113"/>
                </a:lnTo>
                <a:cubicBezTo>
                  <a:pt x="745280" y="1742581"/>
                  <a:pt x="627378" y="1604992"/>
                  <a:pt x="551037" y="1423344"/>
                </a:cubicBezTo>
                <a:cubicBezTo>
                  <a:pt x="655969" y="1381011"/>
                  <a:pt x="774745" y="1357337"/>
                  <a:pt x="900586" y="1355871"/>
                </a:cubicBezTo>
                <a:close/>
                <a:moveTo>
                  <a:pt x="953521" y="1355186"/>
                </a:moveTo>
                <a:cubicBezTo>
                  <a:pt x="1099660" y="1356509"/>
                  <a:pt x="1236550" y="1386650"/>
                  <a:pt x="1354036" y="1440083"/>
                </a:cubicBezTo>
                <a:cubicBezTo>
                  <a:pt x="1283551" y="1605630"/>
                  <a:pt x="1178611" y="1734316"/>
                  <a:pt x="1054486" y="1804443"/>
                </a:cubicBezTo>
                <a:lnTo>
                  <a:pt x="953521" y="1810503"/>
                </a:lnTo>
                <a:close/>
                <a:moveTo>
                  <a:pt x="1517159" y="931303"/>
                </a:moveTo>
                <a:lnTo>
                  <a:pt x="1889279" y="931303"/>
                </a:lnTo>
                <a:cubicBezTo>
                  <a:pt x="1883282" y="1167646"/>
                  <a:pt x="1781715" y="1381244"/>
                  <a:pt x="1618873" y="1536894"/>
                </a:cubicBezTo>
                <a:cubicBezTo>
                  <a:pt x="1566437" y="1485571"/>
                  <a:pt x="1502786" y="1442774"/>
                  <a:pt x="1431939" y="1407715"/>
                </a:cubicBezTo>
                <a:cubicBezTo>
                  <a:pt x="1485774" y="1266553"/>
                  <a:pt x="1516428" y="1104135"/>
                  <a:pt x="1517159" y="931303"/>
                </a:cubicBezTo>
                <a:close/>
                <a:moveTo>
                  <a:pt x="953521" y="931303"/>
                </a:moveTo>
                <a:lnTo>
                  <a:pt x="1456842" y="931303"/>
                </a:lnTo>
                <a:cubicBezTo>
                  <a:pt x="1456123" y="1096196"/>
                  <a:pt x="1427268" y="1250986"/>
                  <a:pt x="1375819" y="1384691"/>
                </a:cubicBezTo>
                <a:cubicBezTo>
                  <a:pt x="1251537" y="1327928"/>
                  <a:pt x="1107288" y="1296191"/>
                  <a:pt x="953521" y="1294902"/>
                </a:cubicBezTo>
                <a:close/>
                <a:moveTo>
                  <a:pt x="448568" y="931303"/>
                </a:moveTo>
                <a:lnTo>
                  <a:pt x="900586" y="931303"/>
                </a:lnTo>
                <a:lnTo>
                  <a:pt x="900586" y="1295603"/>
                </a:lnTo>
                <a:cubicBezTo>
                  <a:pt x="766605" y="1297053"/>
                  <a:pt x="640053" y="1322469"/>
                  <a:pt x="528061" y="1368046"/>
                </a:cubicBezTo>
                <a:cubicBezTo>
                  <a:pt x="478984" y="1238632"/>
                  <a:pt x="450499" y="1089843"/>
                  <a:pt x="448568" y="931303"/>
                </a:cubicBezTo>
                <a:close/>
                <a:moveTo>
                  <a:pt x="0" y="931303"/>
                </a:moveTo>
                <a:lnTo>
                  <a:pt x="388264" y="931303"/>
                </a:lnTo>
                <a:cubicBezTo>
                  <a:pt x="390220" y="1097785"/>
                  <a:pt x="420532" y="1254193"/>
                  <a:pt x="473139" y="1390578"/>
                </a:cubicBezTo>
                <a:cubicBezTo>
                  <a:pt x="391203" y="1423988"/>
                  <a:pt x="318506" y="1469260"/>
                  <a:pt x="258353" y="1524144"/>
                </a:cubicBezTo>
                <a:cubicBezTo>
                  <a:pt x="102364" y="1370026"/>
                  <a:pt x="5849" y="1161456"/>
                  <a:pt x="0" y="931303"/>
                </a:cubicBezTo>
                <a:close/>
                <a:moveTo>
                  <a:pt x="536834" y="421694"/>
                </a:moveTo>
                <a:cubicBezTo>
                  <a:pt x="646682" y="464986"/>
                  <a:pt x="770110" y="489176"/>
                  <a:pt x="900586" y="490537"/>
                </a:cubicBezTo>
                <a:lnTo>
                  <a:pt x="900586" y="875390"/>
                </a:lnTo>
                <a:lnTo>
                  <a:pt x="448805" y="875390"/>
                </a:lnTo>
                <a:cubicBezTo>
                  <a:pt x="451150" y="709592"/>
                  <a:pt x="482649" y="554587"/>
                  <a:pt x="536834" y="421694"/>
                </a:cubicBezTo>
                <a:close/>
                <a:moveTo>
                  <a:pt x="1356131" y="409527"/>
                </a:moveTo>
                <a:cubicBezTo>
                  <a:pt x="1415590" y="544412"/>
                  <a:pt x="1451132" y="703874"/>
                  <a:pt x="1455052" y="875390"/>
                </a:cubicBezTo>
                <a:lnTo>
                  <a:pt x="953521" y="875390"/>
                </a:lnTo>
                <a:lnTo>
                  <a:pt x="953521" y="491238"/>
                </a:lnTo>
                <a:cubicBezTo>
                  <a:pt x="1099303" y="490092"/>
                  <a:pt x="1236528" y="461431"/>
                  <a:pt x="1356131" y="409527"/>
                </a:cubicBezTo>
                <a:close/>
                <a:moveTo>
                  <a:pt x="271202" y="273767"/>
                </a:moveTo>
                <a:cubicBezTo>
                  <a:pt x="330895" y="324894"/>
                  <a:pt x="401533" y="367494"/>
                  <a:pt x="480768" y="398692"/>
                </a:cubicBezTo>
                <a:cubicBezTo>
                  <a:pt x="424147" y="539118"/>
                  <a:pt x="390867" y="701724"/>
                  <a:pt x="388496" y="875390"/>
                </a:cubicBezTo>
                <a:lnTo>
                  <a:pt x="238" y="875390"/>
                </a:lnTo>
                <a:cubicBezTo>
                  <a:pt x="7162" y="640451"/>
                  <a:pt x="108645" y="428248"/>
                  <a:pt x="271202" y="273767"/>
                </a:cubicBezTo>
                <a:close/>
                <a:moveTo>
                  <a:pt x="1605567" y="261436"/>
                </a:moveTo>
                <a:cubicBezTo>
                  <a:pt x="1775300" y="417133"/>
                  <a:pt x="1881942" y="634296"/>
                  <a:pt x="1889035" y="875390"/>
                </a:cubicBezTo>
                <a:lnTo>
                  <a:pt x="1515364" y="875390"/>
                </a:lnTo>
                <a:cubicBezTo>
                  <a:pt x="1511419" y="696081"/>
                  <a:pt x="1474168" y="529014"/>
                  <a:pt x="1413107" y="386152"/>
                </a:cubicBezTo>
                <a:cubicBezTo>
                  <a:pt x="1485941" y="353453"/>
                  <a:pt x="1551126" y="311628"/>
                  <a:pt x="1605567" y="261436"/>
                </a:cubicBezTo>
                <a:close/>
                <a:moveTo>
                  <a:pt x="748157" y="19413"/>
                </a:moveTo>
                <a:cubicBezTo>
                  <a:pt x="649482" y="96557"/>
                  <a:pt x="565491" y="208310"/>
                  <a:pt x="504779" y="344256"/>
                </a:cubicBezTo>
                <a:cubicBezTo>
                  <a:pt x="432706" y="315858"/>
                  <a:pt x="368354" y="277545"/>
                  <a:pt x="313920" y="231604"/>
                </a:cubicBezTo>
                <a:cubicBezTo>
                  <a:pt x="434240" y="127070"/>
                  <a:pt x="583275" y="52667"/>
                  <a:pt x="748157" y="19413"/>
                </a:cubicBezTo>
                <a:close/>
                <a:moveTo>
                  <a:pt x="1137621" y="18543"/>
                </a:moveTo>
                <a:cubicBezTo>
                  <a:pt x="1297904" y="50310"/>
                  <a:pt x="1443338" y="120918"/>
                  <a:pt x="1562575" y="219802"/>
                </a:cubicBezTo>
                <a:cubicBezTo>
                  <a:pt x="1512842" y="265093"/>
                  <a:pt x="1453308" y="302843"/>
                  <a:pt x="1386970" y="332857"/>
                </a:cubicBezTo>
                <a:cubicBezTo>
                  <a:pt x="1323718" y="199817"/>
                  <a:pt x="1237626" y="91674"/>
                  <a:pt x="1137621" y="18543"/>
                </a:cubicBezTo>
                <a:close/>
                <a:moveTo>
                  <a:pt x="900586" y="1702"/>
                </a:moveTo>
                <a:lnTo>
                  <a:pt x="900586" y="430269"/>
                </a:lnTo>
                <a:cubicBezTo>
                  <a:pt x="778345" y="428899"/>
                  <a:pt x="662774" y="406468"/>
                  <a:pt x="560047" y="366408"/>
                </a:cubicBezTo>
                <a:cubicBezTo>
                  <a:pt x="637783" y="193348"/>
                  <a:pt x="753999" y="63227"/>
                  <a:pt x="890213" y="2203"/>
                </a:cubicBezTo>
                <a:close/>
                <a:moveTo>
                  <a:pt x="953521" y="0"/>
                </a:moveTo>
                <a:lnTo>
                  <a:pt x="981035" y="1330"/>
                </a:lnTo>
                <a:cubicBezTo>
                  <a:pt x="1124068" y="53565"/>
                  <a:pt x="1247786" y="180867"/>
                  <a:pt x="1332000" y="354889"/>
                </a:cubicBezTo>
                <a:cubicBezTo>
                  <a:pt x="1219743" y="403080"/>
                  <a:pt x="1090709" y="429800"/>
                  <a:pt x="953521" y="430954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20" name="MH_SubTitle_3"/>
          <p:cNvSpPr txBox="1"/>
          <p:nvPr/>
        </p:nvSpPr>
        <p:spPr>
          <a:xfrm>
            <a:off x="3956209" y="2908476"/>
            <a:ext cx="1054894" cy="564356"/>
          </a:xfrm>
          <a:prstGeom prst="rect">
            <a:avLst/>
          </a:prstGeom>
          <a:noFill/>
        </p:spPr>
        <p:txBody>
          <a:bodyPr lIns="0" tIns="0" rIns="0" bIns="0">
            <a:norm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 dirty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1" name="MH_SubTitle_2"/>
          <p:cNvSpPr txBox="1"/>
          <p:nvPr/>
        </p:nvSpPr>
        <p:spPr>
          <a:xfrm>
            <a:off x="2559367" y="2684638"/>
            <a:ext cx="1080135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 dirty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2" name="MH_SubTitle_1"/>
          <p:cNvSpPr txBox="1"/>
          <p:nvPr/>
        </p:nvSpPr>
        <p:spPr>
          <a:xfrm>
            <a:off x="1424940" y="2684638"/>
            <a:ext cx="1081088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rgbClr val="1B4367"/>
                </a:solidFill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MH_SubTitle_5"/>
          <p:cNvSpPr txBox="1"/>
          <p:nvPr/>
        </p:nvSpPr>
        <p:spPr>
          <a:xfrm>
            <a:off x="6451282" y="2684638"/>
            <a:ext cx="1081088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 dirty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6" name="MH_SubTitle_4"/>
          <p:cNvSpPr txBox="1"/>
          <p:nvPr/>
        </p:nvSpPr>
        <p:spPr>
          <a:xfrm>
            <a:off x="5317808" y="2684638"/>
            <a:ext cx="1079659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 dirty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138" name="MH_Desc_1"/>
          <p:cNvSpPr>
            <a:spLocks noChangeArrowheads="1"/>
          </p:cNvSpPr>
          <p:nvPr/>
        </p:nvSpPr>
        <p:spPr bwMode="auto">
          <a:xfrm>
            <a:off x="1664971" y="3469584"/>
            <a:ext cx="5475446" cy="673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0"/>
          <a:lstStyle/>
          <a:p>
            <a:pPr lvl="0"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在此输入相关文字，在此输入相关文字，在此输入相关文字在此输入相关文字，在此输入相关文字，在此输入相关文字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1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750"/>
                            </p:stCondLst>
                            <p:childTnLst>
                              <p:par>
                                <p:cTn id="1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5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5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30" grpId="0" animBg="1"/>
      <p:bldP spid="15" grpId="0" animBg="1"/>
      <p:bldP spid="3" grpId="0" animBg="1"/>
      <p:bldP spid="17" grpId="0" animBg="1"/>
      <p:bldP spid="40" grpId="0" animBg="1"/>
      <p:bldP spid="18" grpId="0" animBg="1"/>
      <p:bldP spid="42" grpId="0" animBg="1"/>
      <p:bldP spid="19" grpId="0" animBg="1"/>
      <p:bldP spid="20" grpId="0"/>
      <p:bldP spid="21" grpId="0"/>
      <p:bldP spid="22" grpId="0"/>
      <p:bldP spid="23" grpId="0"/>
      <p:bldP spid="26" grpId="0"/>
      <p:bldP spid="5138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645032" y="1377153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选题背景与意义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135755" y="1357339"/>
            <a:ext cx="478533" cy="393570"/>
            <a:chOff x="5640108" y="966369"/>
            <a:chExt cx="476097" cy="391567"/>
          </a:xfrm>
        </p:grpSpPr>
        <p:sp>
          <p:nvSpPr>
            <p:cNvPr id="25" name="椭圆 24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altLang="zh-CN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2866491" y="2012712"/>
            <a:ext cx="2147298" cy="76944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4400" b="1" spc="-225" dirty="0">
                <a:solidFill>
                  <a:srgbClr val="1B4367"/>
                </a:solidFill>
                <a:cs typeface="+mn-ea"/>
                <a:sym typeface="+mn-lt"/>
              </a:rPr>
              <a:t>目 录</a:t>
            </a:r>
            <a:endParaRPr lang="zh-CN" altLang="en-US" sz="4400" b="1" spc="-225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66491" y="2643910"/>
            <a:ext cx="2113154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400" b="1" dirty="0">
                <a:solidFill>
                  <a:srgbClr val="1B4367"/>
                </a:solidFill>
                <a:cs typeface="+mn-ea"/>
                <a:sym typeface="+mn-lt"/>
              </a:rPr>
              <a:t>CONTENTS</a:t>
            </a:r>
            <a:endParaRPr lang="en-US" altLang="zh-CN" sz="2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9" name="文本框 10"/>
          <p:cNvSpPr txBox="1"/>
          <p:nvPr/>
        </p:nvSpPr>
        <p:spPr>
          <a:xfrm>
            <a:off x="5645032" y="2094697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研究方法与思路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5135755" y="2074883"/>
            <a:ext cx="478533" cy="393570"/>
            <a:chOff x="5640108" y="966369"/>
            <a:chExt cx="476097" cy="391567"/>
          </a:xfrm>
        </p:grpSpPr>
        <p:sp>
          <p:nvSpPr>
            <p:cNvPr id="81" name="椭圆 80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2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 smtClean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altLang="zh-CN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3" name="文本框 10"/>
          <p:cNvSpPr txBox="1"/>
          <p:nvPr/>
        </p:nvSpPr>
        <p:spPr>
          <a:xfrm>
            <a:off x="5645032" y="2812241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研究成果与应用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5135755" y="2792427"/>
            <a:ext cx="478533" cy="393570"/>
            <a:chOff x="5640108" y="966369"/>
            <a:chExt cx="476097" cy="391567"/>
          </a:xfrm>
        </p:grpSpPr>
        <p:sp>
          <p:nvSpPr>
            <p:cNvPr id="85" name="椭圆 84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6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 smtClean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en-US" altLang="zh-CN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7" name="文本框 10"/>
          <p:cNvSpPr txBox="1"/>
          <p:nvPr/>
        </p:nvSpPr>
        <p:spPr>
          <a:xfrm>
            <a:off x="5645032" y="3529785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相关建议与总结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5135755" y="3509971"/>
            <a:ext cx="478533" cy="393570"/>
            <a:chOff x="5640108" y="966369"/>
            <a:chExt cx="476097" cy="391567"/>
          </a:xfrm>
        </p:grpSpPr>
        <p:sp>
          <p:nvSpPr>
            <p:cNvPr id="89" name="椭圆 88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0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 smtClean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en-US" altLang="zh-CN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" name="燕尾形 3"/>
          <p:cNvSpPr/>
          <p:nvPr/>
        </p:nvSpPr>
        <p:spPr>
          <a:xfrm>
            <a:off x="4284324" y="2183489"/>
            <a:ext cx="256853" cy="448435"/>
          </a:xfrm>
          <a:prstGeom prst="chevron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3" grpId="0"/>
      <p:bldP spid="3" grpId="0"/>
      <p:bldP spid="79" grpId="0" animBg="1"/>
      <p:bldP spid="83" grpId="0" animBg="1"/>
      <p:bldP spid="87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 flipV="1">
            <a:off x="2422182" y="1526763"/>
            <a:ext cx="2254385" cy="939044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flipV="1">
            <a:off x="2412492" y="2256976"/>
            <a:ext cx="2264075" cy="20775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2480547" y="2554409"/>
            <a:ext cx="2270601" cy="432782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2480547" y="2554409"/>
            <a:ext cx="2196020" cy="1162996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4542858" y="1319013"/>
            <a:ext cx="422319" cy="446276"/>
            <a:chOff x="6368440" y="1774897"/>
            <a:chExt cx="563092" cy="595035"/>
          </a:xfrm>
          <a:solidFill>
            <a:srgbClr val="1B4367"/>
          </a:solidFill>
        </p:grpSpPr>
        <p:sp>
          <p:nvSpPr>
            <p:cNvPr id="33" name="椭圆 32"/>
            <p:cNvSpPr/>
            <p:nvPr/>
          </p:nvSpPr>
          <p:spPr>
            <a:xfrm>
              <a:off x="6368440" y="1774898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6378447" y="1774897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4987291" y="1262138"/>
            <a:ext cx="3110369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58251" y="3381559"/>
            <a:ext cx="2496026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542858" y="2049228"/>
            <a:ext cx="422319" cy="446276"/>
            <a:chOff x="6368440" y="2745273"/>
            <a:chExt cx="563092" cy="595035"/>
          </a:xfrm>
          <a:solidFill>
            <a:srgbClr val="1B4367"/>
          </a:solidFill>
        </p:grpSpPr>
        <p:sp>
          <p:nvSpPr>
            <p:cNvPr id="34" name="椭圆 33"/>
            <p:cNvSpPr/>
            <p:nvPr/>
          </p:nvSpPr>
          <p:spPr>
            <a:xfrm>
              <a:off x="6368440" y="2745274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7" name="文本框 34"/>
            <p:cNvSpPr txBox="1"/>
            <p:nvPr/>
          </p:nvSpPr>
          <p:spPr>
            <a:xfrm>
              <a:off x="6378447" y="2745273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8" name="文本框 60"/>
          <p:cNvSpPr txBox="1"/>
          <p:nvPr/>
        </p:nvSpPr>
        <p:spPr>
          <a:xfrm>
            <a:off x="4987291" y="1992352"/>
            <a:ext cx="3110369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42858" y="2779442"/>
            <a:ext cx="422319" cy="446276"/>
            <a:chOff x="6280888" y="3790231"/>
            <a:chExt cx="563092" cy="595035"/>
          </a:xfrm>
          <a:solidFill>
            <a:srgbClr val="1B4367"/>
          </a:solidFill>
        </p:grpSpPr>
        <p:sp>
          <p:nvSpPr>
            <p:cNvPr id="39" name="椭圆 38"/>
            <p:cNvSpPr/>
            <p:nvPr/>
          </p:nvSpPr>
          <p:spPr>
            <a:xfrm>
              <a:off x="6280888" y="3790232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0" name="文本框 34"/>
            <p:cNvSpPr txBox="1"/>
            <p:nvPr/>
          </p:nvSpPr>
          <p:spPr>
            <a:xfrm>
              <a:off x="6290895" y="3790231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1" name="文本框 60"/>
          <p:cNvSpPr txBox="1"/>
          <p:nvPr/>
        </p:nvSpPr>
        <p:spPr>
          <a:xfrm>
            <a:off x="4987291" y="2722566"/>
            <a:ext cx="3110369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542858" y="3509655"/>
            <a:ext cx="422319" cy="446276"/>
            <a:chOff x="6280888" y="4763849"/>
            <a:chExt cx="563092" cy="595035"/>
          </a:xfrm>
          <a:solidFill>
            <a:srgbClr val="1B4367"/>
          </a:solidFill>
        </p:grpSpPr>
        <p:sp>
          <p:nvSpPr>
            <p:cNvPr id="42" name="椭圆 41"/>
            <p:cNvSpPr/>
            <p:nvPr/>
          </p:nvSpPr>
          <p:spPr>
            <a:xfrm>
              <a:off x="6280888" y="4763850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3" name="文本框 34"/>
            <p:cNvSpPr txBox="1"/>
            <p:nvPr/>
          </p:nvSpPr>
          <p:spPr>
            <a:xfrm>
              <a:off x="6290895" y="4763849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4" name="文本框 60"/>
          <p:cNvSpPr txBox="1"/>
          <p:nvPr/>
        </p:nvSpPr>
        <p:spPr>
          <a:xfrm>
            <a:off x="4987291" y="3452780"/>
            <a:ext cx="3110369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542505" y="1815422"/>
            <a:ext cx="1477981" cy="1477975"/>
            <a:chOff x="2056673" y="2524327"/>
            <a:chExt cx="1970641" cy="1970633"/>
          </a:xfrm>
          <a:solidFill>
            <a:srgbClr val="1B4367"/>
          </a:solidFill>
        </p:grpSpPr>
        <p:sp>
          <p:nvSpPr>
            <p:cNvPr id="47" name="椭圆 46"/>
            <p:cNvSpPr/>
            <p:nvPr/>
          </p:nvSpPr>
          <p:spPr>
            <a:xfrm>
              <a:off x="2056673" y="2524327"/>
              <a:ext cx="1970641" cy="1970633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67" name="文本框 15"/>
            <p:cNvSpPr txBox="1"/>
            <p:nvPr/>
          </p:nvSpPr>
          <p:spPr>
            <a:xfrm>
              <a:off x="2056673" y="3020851"/>
              <a:ext cx="1970641" cy="10669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300" b="1" dirty="0">
                  <a:solidFill>
                    <a:schemeClr val="bg1"/>
                  </a:solidFill>
                  <a:cs typeface="+mn-ea"/>
                  <a:sym typeface="+mn-lt"/>
                </a:rPr>
                <a:t>单击添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sz="2300" b="1" dirty="0">
                  <a:solidFill>
                    <a:schemeClr val="bg1"/>
                  </a:solidFill>
                  <a:cs typeface="+mn-ea"/>
                  <a:sym typeface="+mn-lt"/>
                </a:rPr>
                <a:t>加标题</a:t>
              </a:r>
              <a:endParaRPr lang="zh-CN" altLang="en-US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6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0">
        <p14:warp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75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75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2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75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75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25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75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75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250"/>
                            </p:stCondLst>
                            <p:childTnLst>
                              <p:par>
                                <p:cTn id="8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75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" grpId="0"/>
      <p:bldP spid="38" grpId="0"/>
      <p:bldP spid="41" grpId="0"/>
      <p:bldP spid="44" grpId="0"/>
      <p:bldP spid="1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4931687" y="1117808"/>
            <a:ext cx="0" cy="3170057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490768" y="1377817"/>
            <a:ext cx="2158403" cy="295466"/>
            <a:chOff x="3249264" y="1751685"/>
            <a:chExt cx="2994025" cy="393953"/>
          </a:xfrm>
        </p:grpSpPr>
        <p:grpSp>
          <p:nvGrpSpPr>
            <p:cNvPr id="30" name="组合 29"/>
            <p:cNvGrpSpPr/>
            <p:nvPr/>
          </p:nvGrpSpPr>
          <p:grpSpPr>
            <a:xfrm>
              <a:off x="3249264" y="1776444"/>
              <a:ext cx="2994025" cy="314202"/>
              <a:chOff x="2940050" y="2132898"/>
              <a:chExt cx="2994025" cy="314202"/>
            </a:xfrm>
          </p:grpSpPr>
          <p:sp>
            <p:nvSpPr>
              <p:cNvPr id="32" name="圆角矩形 31"/>
              <p:cNvSpPr/>
              <p:nvPr/>
            </p:nvSpPr>
            <p:spPr>
              <a:xfrm>
                <a:off x="2940050" y="2132898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rgbClr val="1B43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33" name="圆角矩形 32"/>
              <p:cNvSpPr/>
              <p:nvPr/>
            </p:nvSpPr>
            <p:spPr>
              <a:xfrm>
                <a:off x="2940050" y="2132898"/>
                <a:ext cx="21082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1B43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1" name="文本框 4"/>
            <p:cNvSpPr txBox="1"/>
            <p:nvPr/>
          </p:nvSpPr>
          <p:spPr>
            <a:xfrm>
              <a:off x="5335260" y="1751685"/>
              <a:ext cx="673755" cy="39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70%</a:t>
              </a:r>
              <a:endParaRPr lang="zh-CN" altLang="en-US" sz="1100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490768" y="1686118"/>
            <a:ext cx="2158403" cy="295466"/>
            <a:chOff x="3249264" y="2162753"/>
            <a:chExt cx="2994025" cy="393954"/>
          </a:xfrm>
        </p:grpSpPr>
        <p:grpSp>
          <p:nvGrpSpPr>
            <p:cNvPr id="35" name="组合 34"/>
            <p:cNvGrpSpPr/>
            <p:nvPr/>
          </p:nvGrpSpPr>
          <p:grpSpPr>
            <a:xfrm>
              <a:off x="3249264" y="2178703"/>
              <a:ext cx="2994025" cy="314618"/>
              <a:chOff x="2940050" y="2519659"/>
              <a:chExt cx="2994025" cy="314618"/>
            </a:xfrm>
          </p:grpSpPr>
          <p:sp>
            <p:nvSpPr>
              <p:cNvPr id="37" name="圆角矩形 36"/>
              <p:cNvSpPr/>
              <p:nvPr/>
            </p:nvSpPr>
            <p:spPr>
              <a:xfrm>
                <a:off x="2940050" y="2520075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rgbClr val="1B43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39" name="圆角矩形 38"/>
              <p:cNvSpPr/>
              <p:nvPr/>
            </p:nvSpPr>
            <p:spPr>
              <a:xfrm>
                <a:off x="2940051" y="2519659"/>
                <a:ext cx="8890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1B43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6" name="文本框 9"/>
            <p:cNvSpPr txBox="1"/>
            <p:nvPr/>
          </p:nvSpPr>
          <p:spPr>
            <a:xfrm>
              <a:off x="4118871" y="2162753"/>
              <a:ext cx="673755" cy="393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30%</a:t>
              </a:r>
              <a:endParaRPr lang="zh-CN" altLang="en-US" sz="1100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487021" y="3013757"/>
            <a:ext cx="2171044" cy="295466"/>
            <a:chOff x="3244272" y="3932941"/>
            <a:chExt cx="3011560" cy="393953"/>
          </a:xfrm>
        </p:grpSpPr>
        <p:sp>
          <p:nvSpPr>
            <p:cNvPr id="41" name="圆角矩形 40"/>
            <p:cNvSpPr/>
            <p:nvPr/>
          </p:nvSpPr>
          <p:spPr>
            <a:xfrm>
              <a:off x="3261807" y="3971332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rgbClr val="1B43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3244272" y="3971332"/>
              <a:ext cx="1201953" cy="314202"/>
            </a:xfrm>
            <a:prstGeom prst="roundRect">
              <a:avLst>
                <a:gd name="adj" fmla="val 50000"/>
              </a:avLst>
            </a:prstGeom>
            <a:solidFill>
              <a:srgbClr val="1B43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3" name="文本框 15"/>
            <p:cNvSpPr txBox="1"/>
            <p:nvPr/>
          </p:nvSpPr>
          <p:spPr>
            <a:xfrm>
              <a:off x="4418923" y="3932941"/>
              <a:ext cx="907694" cy="39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rgbClr val="33333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40%</a:t>
              </a:r>
              <a:endParaRPr lang="zh-CN" altLang="en-US" sz="1100" baseline="-3000" dirty="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487025" y="3307781"/>
            <a:ext cx="2168869" cy="295466"/>
            <a:chOff x="3244272" y="4324968"/>
            <a:chExt cx="3008542" cy="393953"/>
          </a:xfrm>
        </p:grpSpPr>
        <p:sp>
          <p:nvSpPr>
            <p:cNvPr id="46" name="圆角矩形 45"/>
            <p:cNvSpPr/>
            <p:nvPr/>
          </p:nvSpPr>
          <p:spPr>
            <a:xfrm>
              <a:off x="3258789" y="4362615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rgbClr val="1B43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7" name="圆角矩形 46"/>
            <p:cNvSpPr/>
            <p:nvPr/>
          </p:nvSpPr>
          <p:spPr>
            <a:xfrm>
              <a:off x="3244272" y="4362651"/>
              <a:ext cx="2108200" cy="314202"/>
            </a:xfrm>
            <a:prstGeom prst="roundRect">
              <a:avLst>
                <a:gd name="adj" fmla="val 50000"/>
              </a:avLst>
            </a:prstGeom>
            <a:solidFill>
              <a:srgbClr val="1B43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8" name="文本框 19"/>
            <p:cNvSpPr txBox="1"/>
            <p:nvPr/>
          </p:nvSpPr>
          <p:spPr>
            <a:xfrm>
              <a:off x="5326614" y="4324968"/>
              <a:ext cx="673754" cy="39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rgbClr val="33333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60%</a:t>
              </a:r>
              <a:endParaRPr lang="zh-CN" altLang="en-US" sz="1100" baseline="-3000" dirty="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016768" y="1149812"/>
            <a:ext cx="1618841" cy="1647000"/>
            <a:chOff x="471707" y="1675770"/>
            <a:chExt cx="2158455" cy="2196000"/>
          </a:xfrm>
          <a:solidFill>
            <a:srgbClr val="1B4367"/>
          </a:solidFill>
        </p:grpSpPr>
        <p:grpSp>
          <p:nvGrpSpPr>
            <p:cNvPr id="51" name="组合 50"/>
            <p:cNvGrpSpPr>
              <a:grpSpLocks noChangeAspect="1"/>
            </p:cNvGrpSpPr>
            <p:nvPr/>
          </p:nvGrpSpPr>
          <p:grpSpPr>
            <a:xfrm>
              <a:off x="471707" y="1675770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56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7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8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2" name="组合 51"/>
            <p:cNvGrpSpPr>
              <a:grpSpLocks noChangeAspect="1"/>
            </p:cNvGrpSpPr>
            <p:nvPr/>
          </p:nvGrpSpPr>
          <p:grpSpPr>
            <a:xfrm>
              <a:off x="1735992" y="2108076"/>
              <a:ext cx="462003" cy="468000"/>
              <a:chOff x="2665059" y="4979202"/>
              <a:chExt cx="284308" cy="288000"/>
            </a:xfrm>
            <a:grpFill/>
          </p:grpSpPr>
          <p:sp>
            <p:nvSpPr>
              <p:cNvPr id="53" name="Freeform 932"/>
              <p:cNvSpPr>
                <a:spLocks noEditPoints="1"/>
              </p:cNvSpPr>
              <p:nvPr/>
            </p:nvSpPr>
            <p:spPr bwMode="auto">
              <a:xfrm>
                <a:off x="2665059" y="4979202"/>
                <a:ext cx="284308" cy="288000"/>
              </a:xfrm>
              <a:custGeom>
                <a:avLst/>
                <a:gdLst>
                  <a:gd name="T0" fmla="*/ 70 w 98"/>
                  <a:gd name="T1" fmla="*/ 42 h 99"/>
                  <a:gd name="T2" fmla="*/ 66 w 98"/>
                  <a:gd name="T3" fmla="*/ 42 h 99"/>
                  <a:gd name="T4" fmla="*/ 41 w 98"/>
                  <a:gd name="T5" fmla="*/ 67 h 99"/>
                  <a:gd name="T6" fmla="*/ 41 w 98"/>
                  <a:gd name="T7" fmla="*/ 70 h 99"/>
                  <a:gd name="T8" fmla="*/ 70 w 98"/>
                  <a:gd name="T9" fmla="*/ 99 h 99"/>
                  <a:gd name="T10" fmla="*/ 98 w 98"/>
                  <a:gd name="T11" fmla="*/ 70 h 99"/>
                  <a:gd name="T12" fmla="*/ 70 w 98"/>
                  <a:gd name="T13" fmla="*/ 42 h 99"/>
                  <a:gd name="T14" fmla="*/ 70 w 98"/>
                  <a:gd name="T15" fmla="*/ 90 h 99"/>
                  <a:gd name="T16" fmla="*/ 50 w 98"/>
                  <a:gd name="T17" fmla="*/ 70 h 99"/>
                  <a:gd name="T18" fmla="*/ 70 w 98"/>
                  <a:gd name="T19" fmla="*/ 51 h 99"/>
                  <a:gd name="T20" fmla="*/ 89 w 98"/>
                  <a:gd name="T21" fmla="*/ 70 h 99"/>
                  <a:gd name="T22" fmla="*/ 70 w 98"/>
                  <a:gd name="T23" fmla="*/ 90 h 99"/>
                  <a:gd name="T24" fmla="*/ 57 w 98"/>
                  <a:gd name="T25" fmla="*/ 29 h 99"/>
                  <a:gd name="T26" fmla="*/ 28 w 98"/>
                  <a:gd name="T27" fmla="*/ 0 h 99"/>
                  <a:gd name="T28" fmla="*/ 0 w 98"/>
                  <a:gd name="T29" fmla="*/ 29 h 99"/>
                  <a:gd name="T30" fmla="*/ 28 w 98"/>
                  <a:gd name="T31" fmla="*/ 57 h 99"/>
                  <a:gd name="T32" fmla="*/ 32 w 98"/>
                  <a:gd name="T33" fmla="*/ 57 h 99"/>
                  <a:gd name="T34" fmla="*/ 56 w 98"/>
                  <a:gd name="T35" fmla="*/ 32 h 99"/>
                  <a:gd name="T36" fmla="*/ 57 w 98"/>
                  <a:gd name="T37" fmla="*/ 29 h 99"/>
                  <a:gd name="T38" fmla="*/ 28 w 98"/>
                  <a:gd name="T39" fmla="*/ 48 h 99"/>
                  <a:gd name="T40" fmla="*/ 8 w 98"/>
                  <a:gd name="T41" fmla="*/ 29 h 99"/>
                  <a:gd name="T42" fmla="*/ 28 w 98"/>
                  <a:gd name="T43" fmla="*/ 9 h 99"/>
                  <a:gd name="T44" fmla="*/ 48 w 98"/>
                  <a:gd name="T45" fmla="*/ 29 h 99"/>
                  <a:gd name="T46" fmla="*/ 28 w 98"/>
                  <a:gd name="T47" fmla="*/ 4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8" h="99">
                    <a:moveTo>
                      <a:pt x="70" y="42"/>
                    </a:moveTo>
                    <a:cubicBezTo>
                      <a:pt x="68" y="42"/>
                      <a:pt x="67" y="42"/>
                      <a:pt x="66" y="42"/>
                    </a:cubicBezTo>
                    <a:cubicBezTo>
                      <a:pt x="41" y="67"/>
                      <a:pt x="41" y="67"/>
                      <a:pt x="41" y="67"/>
                    </a:cubicBezTo>
                    <a:cubicBezTo>
                      <a:pt x="41" y="68"/>
                      <a:pt x="41" y="69"/>
                      <a:pt x="41" y="70"/>
                    </a:cubicBezTo>
                    <a:cubicBezTo>
                      <a:pt x="41" y="86"/>
                      <a:pt x="54" y="99"/>
                      <a:pt x="70" y="99"/>
                    </a:cubicBezTo>
                    <a:cubicBezTo>
                      <a:pt x="85" y="99"/>
                      <a:pt x="98" y="86"/>
                      <a:pt x="98" y="70"/>
                    </a:cubicBezTo>
                    <a:cubicBezTo>
                      <a:pt x="98" y="55"/>
                      <a:pt x="85" y="42"/>
                      <a:pt x="70" y="42"/>
                    </a:cubicBezTo>
                    <a:close/>
                    <a:moveTo>
                      <a:pt x="70" y="90"/>
                    </a:moveTo>
                    <a:cubicBezTo>
                      <a:pt x="59" y="90"/>
                      <a:pt x="50" y="81"/>
                      <a:pt x="50" y="70"/>
                    </a:cubicBezTo>
                    <a:cubicBezTo>
                      <a:pt x="50" y="59"/>
                      <a:pt x="59" y="51"/>
                      <a:pt x="70" y="51"/>
                    </a:cubicBezTo>
                    <a:cubicBezTo>
                      <a:pt x="81" y="51"/>
                      <a:pt x="89" y="59"/>
                      <a:pt x="89" y="70"/>
                    </a:cubicBezTo>
                    <a:cubicBezTo>
                      <a:pt x="89" y="81"/>
                      <a:pt x="81" y="90"/>
                      <a:pt x="70" y="90"/>
                    </a:cubicBezTo>
                    <a:close/>
                    <a:moveTo>
                      <a:pt x="57" y="29"/>
                    </a:moveTo>
                    <a:cubicBezTo>
                      <a:pt x="57" y="13"/>
                      <a:pt x="44" y="0"/>
                      <a:pt x="28" y="0"/>
                    </a:cubicBezTo>
                    <a:cubicBezTo>
                      <a:pt x="12" y="0"/>
                      <a:pt x="0" y="13"/>
                      <a:pt x="0" y="29"/>
                    </a:cubicBezTo>
                    <a:cubicBezTo>
                      <a:pt x="0" y="44"/>
                      <a:pt x="12" y="57"/>
                      <a:pt x="28" y="57"/>
                    </a:cubicBezTo>
                    <a:cubicBezTo>
                      <a:pt x="29" y="57"/>
                      <a:pt x="31" y="57"/>
                      <a:pt x="32" y="57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7" y="30"/>
                      <a:pt x="57" y="29"/>
                    </a:cubicBezTo>
                    <a:close/>
                    <a:moveTo>
                      <a:pt x="28" y="48"/>
                    </a:moveTo>
                    <a:cubicBezTo>
                      <a:pt x="17" y="48"/>
                      <a:pt x="8" y="40"/>
                      <a:pt x="8" y="29"/>
                    </a:cubicBezTo>
                    <a:cubicBezTo>
                      <a:pt x="8" y="18"/>
                      <a:pt x="17" y="9"/>
                      <a:pt x="28" y="9"/>
                    </a:cubicBezTo>
                    <a:cubicBezTo>
                      <a:pt x="39" y="9"/>
                      <a:pt x="48" y="18"/>
                      <a:pt x="48" y="29"/>
                    </a:cubicBezTo>
                    <a:cubicBezTo>
                      <a:pt x="48" y="40"/>
                      <a:pt x="39" y="48"/>
                      <a:pt x="28" y="48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5" name="Freeform 933"/>
              <p:cNvSpPr/>
              <p:nvPr/>
            </p:nvSpPr>
            <p:spPr bwMode="auto">
              <a:xfrm>
                <a:off x="2697062" y="5013663"/>
                <a:ext cx="220309" cy="219077"/>
              </a:xfrm>
              <a:custGeom>
                <a:avLst/>
                <a:gdLst>
                  <a:gd name="T0" fmla="*/ 179 w 179"/>
                  <a:gd name="T1" fmla="*/ 12 h 178"/>
                  <a:gd name="T2" fmla="*/ 14 w 179"/>
                  <a:gd name="T3" fmla="*/ 178 h 178"/>
                  <a:gd name="T4" fmla="*/ 0 w 179"/>
                  <a:gd name="T5" fmla="*/ 166 h 178"/>
                  <a:gd name="T6" fmla="*/ 165 w 179"/>
                  <a:gd name="T7" fmla="*/ 0 h 178"/>
                  <a:gd name="T8" fmla="*/ 179 w 179"/>
                  <a:gd name="T9" fmla="*/ 12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78">
                    <a:moveTo>
                      <a:pt x="179" y="12"/>
                    </a:moveTo>
                    <a:lnTo>
                      <a:pt x="14" y="178"/>
                    </a:lnTo>
                    <a:lnTo>
                      <a:pt x="0" y="166"/>
                    </a:lnTo>
                    <a:lnTo>
                      <a:pt x="165" y="0"/>
                    </a:lnTo>
                    <a:lnTo>
                      <a:pt x="179" y="12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1024335" y="2810337"/>
            <a:ext cx="1618833" cy="1647000"/>
            <a:chOff x="478915" y="4355475"/>
            <a:chExt cx="2158444" cy="2196000"/>
          </a:xfrm>
          <a:solidFill>
            <a:srgbClr val="1B4367"/>
          </a:solidFill>
        </p:grpSpPr>
        <p:grpSp>
          <p:nvGrpSpPr>
            <p:cNvPr id="60" name="组合 59"/>
            <p:cNvGrpSpPr>
              <a:grpSpLocks noChangeAspect="1"/>
            </p:cNvGrpSpPr>
            <p:nvPr/>
          </p:nvGrpSpPr>
          <p:grpSpPr>
            <a:xfrm>
              <a:off x="1795203" y="4733013"/>
              <a:ext cx="366333" cy="576000"/>
              <a:chOff x="2257888" y="5547128"/>
              <a:chExt cx="137373" cy="216000"/>
            </a:xfrm>
            <a:grpFill/>
          </p:grpSpPr>
          <p:sp>
            <p:nvSpPr>
              <p:cNvPr id="65" name="Freeform 69"/>
              <p:cNvSpPr/>
              <p:nvPr/>
            </p:nvSpPr>
            <p:spPr bwMode="auto">
              <a:xfrm>
                <a:off x="2257888" y="5547128"/>
                <a:ext cx="137373" cy="140987"/>
              </a:xfrm>
              <a:custGeom>
                <a:avLst/>
                <a:gdLst>
                  <a:gd name="T0" fmla="*/ 57 w 64"/>
                  <a:gd name="T1" fmla="*/ 37 h 66"/>
                  <a:gd name="T2" fmla="*/ 43 w 64"/>
                  <a:gd name="T3" fmla="*/ 12 h 66"/>
                  <a:gd name="T4" fmla="*/ 39 w 64"/>
                  <a:gd name="T5" fmla="*/ 6 h 66"/>
                  <a:gd name="T6" fmla="*/ 25 w 64"/>
                  <a:gd name="T7" fmla="*/ 6 h 66"/>
                  <a:gd name="T8" fmla="*/ 22 w 64"/>
                  <a:gd name="T9" fmla="*/ 12 h 66"/>
                  <a:gd name="T10" fmla="*/ 8 w 64"/>
                  <a:gd name="T11" fmla="*/ 37 h 66"/>
                  <a:gd name="T12" fmla="*/ 4 w 64"/>
                  <a:gd name="T13" fmla="*/ 43 h 66"/>
                  <a:gd name="T14" fmla="*/ 11 w 64"/>
                  <a:gd name="T15" fmla="*/ 55 h 66"/>
                  <a:gd name="T16" fmla="*/ 18 w 64"/>
                  <a:gd name="T17" fmla="*/ 55 h 66"/>
                  <a:gd name="T18" fmla="*/ 19 w 64"/>
                  <a:gd name="T19" fmla="*/ 55 h 66"/>
                  <a:gd name="T20" fmla="*/ 19 w 64"/>
                  <a:gd name="T21" fmla="*/ 66 h 66"/>
                  <a:gd name="T22" fmla="*/ 32 w 64"/>
                  <a:gd name="T23" fmla="*/ 62 h 66"/>
                  <a:gd name="T24" fmla="*/ 32 w 64"/>
                  <a:gd name="T25" fmla="*/ 62 h 66"/>
                  <a:gd name="T26" fmla="*/ 46 w 64"/>
                  <a:gd name="T27" fmla="*/ 66 h 66"/>
                  <a:gd name="T28" fmla="*/ 46 w 64"/>
                  <a:gd name="T29" fmla="*/ 55 h 66"/>
                  <a:gd name="T30" fmla="*/ 46 w 64"/>
                  <a:gd name="T31" fmla="*/ 55 h 66"/>
                  <a:gd name="T32" fmla="*/ 53 w 64"/>
                  <a:gd name="T33" fmla="*/ 55 h 66"/>
                  <a:gd name="T34" fmla="*/ 60 w 64"/>
                  <a:gd name="T35" fmla="*/ 43 h 66"/>
                  <a:gd name="T36" fmla="*/ 57 w 64"/>
                  <a:gd name="T37" fmla="*/ 3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4" h="66">
                    <a:moveTo>
                      <a:pt x="57" y="37"/>
                    </a:moveTo>
                    <a:cubicBezTo>
                      <a:pt x="53" y="30"/>
                      <a:pt x="47" y="19"/>
                      <a:pt x="43" y="12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5" y="0"/>
                      <a:pt x="29" y="0"/>
                      <a:pt x="25" y="6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8" y="19"/>
                      <a:pt x="11" y="30"/>
                      <a:pt x="8" y="37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0" y="50"/>
                      <a:pt x="3" y="55"/>
                      <a:pt x="11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3" y="63"/>
                      <a:pt x="27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7" y="62"/>
                      <a:pt x="42" y="63"/>
                      <a:pt x="46" y="66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61" y="55"/>
                      <a:pt x="64" y="49"/>
                      <a:pt x="60" y="43"/>
                    </a:cubicBezTo>
                    <a:lnTo>
                      <a:pt x="57" y="3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6" name="Freeform 70"/>
              <p:cNvSpPr/>
              <p:nvPr/>
            </p:nvSpPr>
            <p:spPr bwMode="auto">
              <a:xfrm>
                <a:off x="2290424" y="5688115"/>
                <a:ext cx="75013" cy="75013"/>
              </a:xfrm>
              <a:custGeom>
                <a:avLst/>
                <a:gdLst>
                  <a:gd name="T0" fmla="*/ 17 w 35"/>
                  <a:gd name="T1" fmla="*/ 0 h 35"/>
                  <a:gd name="T2" fmla="*/ 17 w 35"/>
                  <a:gd name="T3" fmla="*/ 0 h 35"/>
                  <a:gd name="T4" fmla="*/ 17 w 35"/>
                  <a:gd name="T5" fmla="*/ 0 h 35"/>
                  <a:gd name="T6" fmla="*/ 17 w 35"/>
                  <a:gd name="T7" fmla="*/ 0 h 35"/>
                  <a:gd name="T8" fmla="*/ 17 w 35"/>
                  <a:gd name="T9" fmla="*/ 0 h 35"/>
                  <a:gd name="T10" fmla="*/ 4 w 35"/>
                  <a:gd name="T11" fmla="*/ 6 h 35"/>
                  <a:gd name="T12" fmla="*/ 0 w 35"/>
                  <a:gd name="T13" fmla="*/ 17 h 35"/>
                  <a:gd name="T14" fmla="*/ 0 w 35"/>
                  <a:gd name="T15" fmla="*/ 17 h 35"/>
                  <a:gd name="T16" fmla="*/ 17 w 35"/>
                  <a:gd name="T17" fmla="*/ 35 h 35"/>
                  <a:gd name="T18" fmla="*/ 17 w 35"/>
                  <a:gd name="T19" fmla="*/ 35 h 35"/>
                  <a:gd name="T20" fmla="*/ 35 w 35"/>
                  <a:gd name="T21" fmla="*/ 17 h 35"/>
                  <a:gd name="T22" fmla="*/ 35 w 35"/>
                  <a:gd name="T23" fmla="*/ 17 h 35"/>
                  <a:gd name="T24" fmla="*/ 31 w 35"/>
                  <a:gd name="T25" fmla="*/ 6 h 35"/>
                  <a:gd name="T26" fmla="*/ 17 w 35"/>
                  <a:gd name="T2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35"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7" y="2"/>
                      <a:pt x="4" y="6"/>
                    </a:cubicBezTo>
                    <a:cubicBezTo>
                      <a:pt x="1" y="9"/>
                      <a:pt x="0" y="1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7"/>
                      <a:pt x="8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7" y="35"/>
                      <a:pt x="35" y="2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3"/>
                      <a:pt x="33" y="9"/>
                      <a:pt x="31" y="6"/>
                    </a:cubicBezTo>
                    <a:cubicBezTo>
                      <a:pt x="27" y="2"/>
                      <a:pt x="23" y="0"/>
                      <a:pt x="1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1" name="组合 60"/>
            <p:cNvGrpSpPr>
              <a:grpSpLocks noChangeAspect="1"/>
            </p:cNvGrpSpPr>
            <p:nvPr/>
          </p:nvGrpSpPr>
          <p:grpSpPr>
            <a:xfrm>
              <a:off x="478915" y="4355475"/>
              <a:ext cx="2158444" cy="2196000"/>
              <a:chOff x="5397500" y="5734050"/>
              <a:chExt cx="365123" cy="371476"/>
            </a:xfrm>
            <a:grpFill/>
          </p:grpSpPr>
          <p:sp>
            <p:nvSpPr>
              <p:cNvPr id="62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3" name="Freeform 289"/>
              <p:cNvSpPr>
                <a:spLocks noEditPoints="1"/>
              </p:cNvSpPr>
              <p:nvPr/>
            </p:nvSpPr>
            <p:spPr bwMode="auto">
              <a:xfrm>
                <a:off x="5537198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4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67" name="矩形 66"/>
          <p:cNvSpPr/>
          <p:nvPr/>
        </p:nvSpPr>
        <p:spPr>
          <a:xfrm>
            <a:off x="5186937" y="1053014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47"/>
          <p:cNvSpPr>
            <a:spLocks noChangeArrowheads="1"/>
          </p:cNvSpPr>
          <p:nvPr/>
        </p:nvSpPr>
        <p:spPr bwMode="auto">
          <a:xfrm>
            <a:off x="5186938" y="1307661"/>
            <a:ext cx="2716163" cy="807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186937" y="2195958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47"/>
          <p:cNvSpPr>
            <a:spLocks noChangeArrowheads="1"/>
          </p:cNvSpPr>
          <p:nvPr/>
        </p:nvSpPr>
        <p:spPr bwMode="auto">
          <a:xfrm>
            <a:off x="5186938" y="2450604"/>
            <a:ext cx="2716163" cy="807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186937" y="3338901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47"/>
          <p:cNvSpPr>
            <a:spLocks noChangeArrowheads="1"/>
          </p:cNvSpPr>
          <p:nvPr/>
        </p:nvSpPr>
        <p:spPr bwMode="auto">
          <a:xfrm>
            <a:off x="5186938" y="3593547"/>
            <a:ext cx="2716163" cy="807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2560392" y="1062848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47"/>
          <p:cNvSpPr>
            <a:spLocks noChangeArrowheads="1"/>
          </p:cNvSpPr>
          <p:nvPr/>
        </p:nvSpPr>
        <p:spPr bwMode="auto">
          <a:xfrm>
            <a:off x="2548571" y="1976835"/>
            <a:ext cx="2109497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2560392" y="2730600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矩形 47"/>
          <p:cNvSpPr>
            <a:spLocks noChangeArrowheads="1"/>
          </p:cNvSpPr>
          <p:nvPr/>
        </p:nvSpPr>
        <p:spPr bwMode="auto">
          <a:xfrm>
            <a:off x="2548571" y="3619048"/>
            <a:ext cx="2109497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cxnSp>
        <p:nvCxnSpPr>
          <p:cNvPr id="49" name="直接连接符 48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6" fill="hold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6" name="文本框 26"/>
          <p:cNvSpPr txBox="1"/>
          <p:nvPr/>
        </p:nvSpPr>
        <p:spPr>
          <a:xfrm>
            <a:off x="1367506" y="1263783"/>
            <a:ext cx="960626" cy="587395"/>
          </a:xfrm>
          <a:prstGeom prst="roundRect">
            <a:avLst/>
          </a:prstGeom>
          <a:solidFill>
            <a:srgbClr val="1B4367"/>
          </a:solidFill>
          <a:ln w="9525"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smtClean="0">
                <a:solidFill>
                  <a:schemeClr val="bg1"/>
                </a:solidFill>
              </a:rPr>
              <a:t>学术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27" name="文本框 31"/>
          <p:cNvSpPr txBox="1"/>
          <p:nvPr/>
        </p:nvSpPr>
        <p:spPr>
          <a:xfrm>
            <a:off x="1299770" y="1808746"/>
            <a:ext cx="2600712" cy="80791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zh-CN" sz="4800" b="1" dirty="0">
                <a:solidFill>
                  <a:srgbClr val="1B4367"/>
                </a:solidFill>
              </a:rPr>
              <a:t>参考文献</a:t>
            </a:r>
            <a:endParaRPr lang="zh-CN" altLang="en-US" sz="4800" b="1" dirty="0">
              <a:solidFill>
                <a:srgbClr val="1B4367"/>
              </a:solidFill>
            </a:endParaRPr>
          </a:p>
        </p:txBody>
      </p:sp>
      <p:sp>
        <p:nvSpPr>
          <p:cNvPr id="28" name="TextBox 1957"/>
          <p:cNvSpPr/>
          <p:nvPr/>
        </p:nvSpPr>
        <p:spPr>
          <a:xfrm>
            <a:off x="1367506" y="2672652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9" name="文本框 19"/>
          <p:cNvSpPr txBox="1"/>
          <p:nvPr/>
        </p:nvSpPr>
        <p:spPr>
          <a:xfrm>
            <a:off x="1367506" y="2907626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957"/>
          <p:cNvSpPr/>
          <p:nvPr/>
        </p:nvSpPr>
        <p:spPr>
          <a:xfrm>
            <a:off x="1367506" y="3570120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文本框 19"/>
          <p:cNvSpPr txBox="1"/>
          <p:nvPr/>
        </p:nvSpPr>
        <p:spPr>
          <a:xfrm>
            <a:off x="1367506" y="3805094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extBox 1957"/>
          <p:cNvSpPr/>
          <p:nvPr/>
        </p:nvSpPr>
        <p:spPr>
          <a:xfrm>
            <a:off x="4923507" y="988207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5" name="文本框 19"/>
          <p:cNvSpPr txBox="1"/>
          <p:nvPr/>
        </p:nvSpPr>
        <p:spPr>
          <a:xfrm>
            <a:off x="4923507" y="1223181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TextBox 1957"/>
          <p:cNvSpPr/>
          <p:nvPr/>
        </p:nvSpPr>
        <p:spPr>
          <a:xfrm>
            <a:off x="4923507" y="1885675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7" name="文本框 19"/>
          <p:cNvSpPr txBox="1"/>
          <p:nvPr/>
        </p:nvSpPr>
        <p:spPr>
          <a:xfrm>
            <a:off x="4923507" y="2120649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TextBox 1957"/>
          <p:cNvSpPr/>
          <p:nvPr/>
        </p:nvSpPr>
        <p:spPr>
          <a:xfrm>
            <a:off x="4923507" y="2672652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3" name="文本框 19"/>
          <p:cNvSpPr txBox="1"/>
          <p:nvPr/>
        </p:nvSpPr>
        <p:spPr>
          <a:xfrm>
            <a:off x="4923507" y="2907626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TextBox 1957"/>
          <p:cNvSpPr/>
          <p:nvPr/>
        </p:nvSpPr>
        <p:spPr>
          <a:xfrm>
            <a:off x="4923507" y="3570120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5" name="文本框 19"/>
          <p:cNvSpPr txBox="1"/>
          <p:nvPr/>
        </p:nvSpPr>
        <p:spPr>
          <a:xfrm>
            <a:off x="4923507" y="3805094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75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25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750"/>
                            </p:stCondLst>
                            <p:childTnLst>
                              <p:par>
                                <p:cTn id="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250"/>
                            </p:stCondLst>
                            <p:childTnLst>
                              <p:par>
                                <p:cTn id="6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750"/>
                            </p:stCondLst>
                            <p:childTnLst>
                              <p:par>
                                <p:cTn id="7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250"/>
                            </p:stCondLst>
                            <p:childTnLst>
                              <p:par>
                                <p:cTn id="7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750"/>
                            </p:stCondLst>
                            <p:childTnLst>
                              <p:par>
                                <p:cTn id="8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6" grpId="0" animBg="1"/>
      <p:bldP spid="27" grpId="0"/>
      <p:bldP spid="28" grpId="0"/>
      <p:bldP spid="29" grpId="0"/>
      <p:bldP spid="18" grpId="0"/>
      <p:bldP spid="23" grpId="0"/>
      <p:bldP spid="34" grpId="0"/>
      <p:bldP spid="35" grpId="0"/>
      <p:bldP spid="36" grpId="0"/>
      <p:bldP spid="37" grpId="0"/>
      <p:bldP spid="42" grpId="0"/>
      <p:bldP spid="43" grpId="0"/>
      <p:bldP spid="44" grpId="0"/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374137" y="1884748"/>
            <a:ext cx="4272439" cy="108491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en-US" altLang="zh-CN" sz="6600" b="1" dirty="0">
                <a:solidFill>
                  <a:srgbClr val="1B4367"/>
                </a:solidFill>
                <a:cs typeface="+mn-ea"/>
                <a:sym typeface="+mn-lt"/>
              </a:rPr>
              <a:t>THANKS</a:t>
            </a:r>
            <a:endParaRPr lang="en-US" altLang="zh-CN" sz="66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80466" y="2787026"/>
            <a:ext cx="2059781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zh-CN" altLang="en-US" sz="3000" dirty="0">
                <a:solidFill>
                  <a:srgbClr val="1B4367"/>
                </a:solidFill>
                <a:cs typeface="+mn-ea"/>
                <a:sym typeface="+mn-lt"/>
              </a:rPr>
              <a:t>感谢恩师</a:t>
            </a:r>
            <a:endParaRPr lang="zh-CN" altLang="en-US" sz="3000" dirty="0">
              <a:solidFill>
                <a:srgbClr val="1B4367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选题背景与意义</a:t>
            </a:r>
            <a:endParaRPr lang="zh-CN" altLang="en-US" sz="3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6" name="文本框 36"/>
          <p:cNvSpPr txBox="1"/>
          <p:nvPr/>
        </p:nvSpPr>
        <p:spPr>
          <a:xfrm>
            <a:off x="2639646" y="3249600"/>
            <a:ext cx="386000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DOCER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稻壳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儿设计师</a:t>
            </a:r>
            <a:r>
              <a:rPr lang="en-US" altLang="zh-CN" sz="105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qzuser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精品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</a:t>
            </a: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chn.docer.com/works?userid=310034636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5" name="文本框 11"/>
          <p:cNvSpPr txBox="1"/>
          <p:nvPr/>
        </p:nvSpPr>
        <p:spPr>
          <a:xfrm>
            <a:off x="3713476" y="1575042"/>
            <a:ext cx="1732894" cy="81573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/>
      <p:bldP spid="16" grpId="0"/>
      <p:bldP spid="9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3"/>
          <p:cNvSpPr>
            <a:spLocks noChangeArrowheads="1"/>
          </p:cNvSpPr>
          <p:nvPr/>
        </p:nvSpPr>
        <p:spPr bwMode="auto">
          <a:xfrm>
            <a:off x="4972759" y="1033692"/>
            <a:ext cx="4171241" cy="2402844"/>
          </a:xfrm>
          <a:prstGeom prst="rect">
            <a:avLst/>
          </a:prstGeom>
          <a:solidFill>
            <a:srgbClr val="1B4367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eaLnBrk="1" hangingPunct="1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1210"/>
          <p:cNvSpPr/>
          <p:nvPr/>
        </p:nvSpPr>
        <p:spPr>
          <a:xfrm>
            <a:off x="5133553" y="1395420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33552" y="1680611"/>
            <a:ext cx="3417595" cy="1031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bg1"/>
                </a:solidFill>
                <a:cs typeface="+mn-ea"/>
                <a:sym typeface="+mn-lt"/>
              </a:rPr>
              <a:t>文字在此输入相关文字，在此输入相关文字，在此输入相关文字， 在此</a:t>
            </a: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输入相关文字，在此输入相关文字，在此输入相关</a:t>
            </a:r>
            <a:r>
              <a:rPr lang="zh-CN" altLang="en-US" sz="1000" dirty="0" smtClean="0">
                <a:solidFill>
                  <a:schemeClr val="bg1"/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矩形 23"/>
          <p:cNvSpPr>
            <a:spLocks noChangeArrowheads="1"/>
          </p:cNvSpPr>
          <p:nvPr/>
        </p:nvSpPr>
        <p:spPr bwMode="auto">
          <a:xfrm>
            <a:off x="1" y="1033692"/>
            <a:ext cx="4972758" cy="2402844"/>
          </a:xfrm>
          <a:prstGeom prst="rect">
            <a:avLst/>
          </a:prstGeom>
          <a:blipFill dpi="0" rotWithShape="1">
            <a:blip r:embed="rId1" cstate="print"/>
            <a:srcRect/>
            <a:stretch>
              <a:fillRect/>
            </a:stretch>
          </a:blipFill>
          <a:ln w="9525">
            <a:noFill/>
            <a:bevel/>
          </a:ln>
        </p:spPr>
        <p:txBody>
          <a:bodyPr lIns="68580" tIns="34290" rIns="68580" bIns="34290"/>
          <a:lstStyle/>
          <a:p>
            <a:pPr eaLnBrk="1" hangingPunct="1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16110" y="316509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6" name="TextBox 1210"/>
          <p:cNvSpPr/>
          <p:nvPr/>
        </p:nvSpPr>
        <p:spPr>
          <a:xfrm>
            <a:off x="1204070" y="368579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7" name="文本框 11"/>
          <p:cNvSpPr txBox="1"/>
          <p:nvPr/>
        </p:nvSpPr>
        <p:spPr>
          <a:xfrm>
            <a:off x="1204069" y="3970982"/>
            <a:ext cx="31060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08" name="组合 107"/>
          <p:cNvGrpSpPr/>
          <p:nvPr/>
        </p:nvGrpSpPr>
        <p:grpSpPr>
          <a:xfrm>
            <a:off x="765928" y="3671819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09" name="椭圆 108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0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 dirty="0" smtClean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altLang="zh-CN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1" name="TextBox 1210"/>
          <p:cNvSpPr/>
          <p:nvPr/>
        </p:nvSpPr>
        <p:spPr>
          <a:xfrm>
            <a:off x="5344562" y="3679857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12" name="文本框 11"/>
          <p:cNvSpPr txBox="1"/>
          <p:nvPr/>
        </p:nvSpPr>
        <p:spPr>
          <a:xfrm>
            <a:off x="5344561" y="3965048"/>
            <a:ext cx="31060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3" name="组合 112"/>
          <p:cNvGrpSpPr/>
          <p:nvPr/>
        </p:nvGrpSpPr>
        <p:grpSpPr>
          <a:xfrm>
            <a:off x="4906420" y="3665885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14" name="椭圆 113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5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 dirty="0" smtClean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altLang="zh-CN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250"/>
                            </p:stCondLst>
                            <p:childTnLst>
                              <p:par>
                                <p:cTn id="4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750"/>
                            </p:stCondLst>
                            <p:childTnLst>
                              <p:par>
                                <p:cTn id="4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25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750"/>
                            </p:stCondLst>
                            <p:childTnLst>
                              <p:par>
                                <p:cTn id="5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utoUpdateAnimBg="0"/>
      <p:bldP spid="25" grpId="0"/>
      <p:bldP spid="12" grpId="0"/>
      <p:bldP spid="18" grpId="0" animBg="1" autoUpdateAnimBg="0"/>
      <p:bldP spid="16" grpId="0"/>
      <p:bldP spid="106" grpId="0"/>
      <p:bldP spid="107" grpId="0"/>
      <p:bldP spid="111" grpId="0"/>
      <p:bldP spid="1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28871" y="2888875"/>
            <a:ext cx="1202531" cy="1202531"/>
            <a:chOff x="4420032" y="1854736"/>
            <a:chExt cx="1603375" cy="1603375"/>
          </a:xfrm>
          <a:solidFill>
            <a:srgbClr val="1B4367"/>
          </a:solidFill>
        </p:grpSpPr>
        <p:sp>
          <p:nvSpPr>
            <p:cNvPr id="20486" name="Rectangle 5"/>
            <p:cNvSpPr/>
            <p:nvPr/>
          </p:nvSpPr>
          <p:spPr>
            <a:xfrm>
              <a:off x="4420032" y="1854736"/>
              <a:ext cx="1603375" cy="1603375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489" name="Freeform 132"/>
            <p:cNvSpPr>
              <a:spLocks noEditPoints="1"/>
            </p:cNvSpPr>
            <p:nvPr/>
          </p:nvSpPr>
          <p:spPr>
            <a:xfrm>
              <a:off x="4971860" y="2268369"/>
              <a:ext cx="497814" cy="691654"/>
            </a:xfrm>
            <a:custGeom>
              <a:avLst/>
              <a:gdLst/>
              <a:ahLst/>
              <a:cxnLst>
                <a:cxn ang="0">
                  <a:pos x="69148" y="0"/>
                </a:cxn>
                <a:cxn ang="0">
                  <a:pos x="69148" y="0"/>
                </a:cxn>
                <a:cxn ang="0">
                  <a:pos x="69148" y="48617"/>
                </a:cxn>
                <a:cxn ang="0">
                  <a:pos x="69148" y="70611"/>
                </a:cxn>
                <a:cxn ang="0">
                  <a:pos x="47251" y="70611"/>
                </a:cxn>
                <a:cxn ang="0">
                  <a:pos x="0" y="70611"/>
                </a:cxn>
                <a:cxn ang="0">
                  <a:pos x="0" y="333375"/>
                </a:cxn>
                <a:cxn ang="0">
                  <a:pos x="239712" y="333375"/>
                </a:cxn>
                <a:cxn ang="0">
                  <a:pos x="239712" y="0"/>
                </a:cxn>
                <a:cxn ang="0">
                  <a:pos x="69148" y="0"/>
                </a:cxn>
                <a:cxn ang="0">
                  <a:pos x="187851" y="193311"/>
                </a:cxn>
                <a:cxn ang="0">
                  <a:pos x="154430" y="193311"/>
                </a:cxn>
                <a:cxn ang="0">
                  <a:pos x="140600" y="193311"/>
                </a:cxn>
                <a:cxn ang="0">
                  <a:pos x="140600" y="266237"/>
                </a:cxn>
                <a:cxn ang="0">
                  <a:pos x="127923" y="278970"/>
                </a:cxn>
                <a:cxn ang="0">
                  <a:pos x="111789" y="278970"/>
                </a:cxn>
                <a:cxn ang="0">
                  <a:pos x="99112" y="266237"/>
                </a:cxn>
                <a:cxn ang="0">
                  <a:pos x="99112" y="193311"/>
                </a:cxn>
                <a:cxn ang="0">
                  <a:pos x="85282" y="193311"/>
                </a:cxn>
                <a:cxn ang="0">
                  <a:pos x="51861" y="193311"/>
                </a:cxn>
                <a:cxn ang="0">
                  <a:pos x="46098" y="182893"/>
                </a:cxn>
                <a:cxn ang="0">
                  <a:pos x="111789" y="105337"/>
                </a:cxn>
                <a:cxn ang="0">
                  <a:pos x="127923" y="105337"/>
                </a:cxn>
                <a:cxn ang="0">
                  <a:pos x="192461" y="182893"/>
                </a:cxn>
                <a:cxn ang="0">
                  <a:pos x="187851" y="193311"/>
                </a:cxn>
              </a:cxnLst>
              <a:rect l="0" t="0" r="0" b="0"/>
              <a:pathLst>
                <a:path w="208" h="288">
                  <a:moveTo>
                    <a:pt x="6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08" y="288"/>
                    <a:pt x="208" y="288"/>
                    <a:pt x="208" y="288"/>
                  </a:cubicBezTo>
                  <a:cubicBezTo>
                    <a:pt x="208" y="0"/>
                    <a:pt x="208" y="0"/>
                    <a:pt x="208" y="0"/>
                  </a:cubicBezTo>
                  <a:lnTo>
                    <a:pt x="60" y="0"/>
                  </a:lnTo>
                  <a:close/>
                  <a:moveTo>
                    <a:pt x="163" y="167"/>
                  </a:moveTo>
                  <a:cubicBezTo>
                    <a:pt x="134" y="167"/>
                    <a:pt x="134" y="167"/>
                    <a:pt x="134" y="167"/>
                  </a:cubicBezTo>
                  <a:cubicBezTo>
                    <a:pt x="131" y="167"/>
                    <a:pt x="126" y="167"/>
                    <a:pt x="122" y="167"/>
                  </a:cubicBezTo>
                  <a:cubicBezTo>
                    <a:pt x="122" y="230"/>
                    <a:pt x="122" y="230"/>
                    <a:pt x="122" y="230"/>
                  </a:cubicBezTo>
                  <a:cubicBezTo>
                    <a:pt x="122" y="236"/>
                    <a:pt x="117" y="241"/>
                    <a:pt x="111" y="241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1" y="241"/>
                    <a:pt x="86" y="236"/>
                    <a:pt x="86" y="230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1" y="167"/>
                    <a:pt x="77" y="167"/>
                    <a:pt x="74" y="167"/>
                  </a:cubicBezTo>
                  <a:cubicBezTo>
                    <a:pt x="45" y="167"/>
                    <a:pt x="45" y="167"/>
                    <a:pt x="45" y="167"/>
                  </a:cubicBezTo>
                  <a:cubicBezTo>
                    <a:pt x="38" y="167"/>
                    <a:pt x="36" y="163"/>
                    <a:pt x="40" y="158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101" y="86"/>
                    <a:pt x="107" y="86"/>
                    <a:pt x="111" y="91"/>
                  </a:cubicBezTo>
                  <a:cubicBezTo>
                    <a:pt x="167" y="158"/>
                    <a:pt x="167" y="158"/>
                    <a:pt x="167" y="158"/>
                  </a:cubicBezTo>
                  <a:cubicBezTo>
                    <a:pt x="172" y="163"/>
                    <a:pt x="170" y="167"/>
                    <a:pt x="163" y="16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24718" y="1120238"/>
            <a:ext cx="1202531" cy="1202531"/>
            <a:chOff x="2361414" y="1854736"/>
            <a:chExt cx="1603375" cy="1603375"/>
          </a:xfrm>
          <a:solidFill>
            <a:srgbClr val="1B4367"/>
          </a:solidFill>
        </p:grpSpPr>
        <p:sp>
          <p:nvSpPr>
            <p:cNvPr id="20485" name="Rectangle 3"/>
            <p:cNvSpPr/>
            <p:nvPr/>
          </p:nvSpPr>
          <p:spPr>
            <a:xfrm>
              <a:off x="2361414" y="1854736"/>
              <a:ext cx="1603375" cy="1603375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490" name="Freeform 220"/>
            <p:cNvSpPr/>
            <p:nvPr/>
          </p:nvSpPr>
          <p:spPr>
            <a:xfrm>
              <a:off x="2770383" y="2305455"/>
              <a:ext cx="796514" cy="594622"/>
            </a:xfrm>
            <a:custGeom>
              <a:avLst/>
              <a:gdLst/>
              <a:ahLst/>
              <a:cxnLst>
                <a:cxn ang="0">
                  <a:pos x="384421" y="282893"/>
                </a:cxn>
                <a:cxn ang="0">
                  <a:pos x="384421" y="0"/>
                </a:cxn>
                <a:cxn ang="0">
                  <a:pos x="299800" y="0"/>
                </a:cxn>
                <a:cxn ang="0">
                  <a:pos x="299800" y="282893"/>
                </a:cxn>
                <a:cxn ang="0">
                  <a:pos x="251445" y="282893"/>
                </a:cxn>
                <a:cxn ang="0">
                  <a:pos x="251445" y="174088"/>
                </a:cxn>
                <a:cxn ang="0">
                  <a:pos x="166824" y="174088"/>
                </a:cxn>
                <a:cxn ang="0">
                  <a:pos x="166824" y="282893"/>
                </a:cxn>
                <a:cxn ang="0">
                  <a:pos x="120887" y="282893"/>
                </a:cxn>
                <a:cxn ang="0">
                  <a:pos x="120887" y="77372"/>
                </a:cxn>
                <a:cxn ang="0">
                  <a:pos x="36266" y="77372"/>
                </a:cxn>
                <a:cxn ang="0">
                  <a:pos x="36266" y="282893"/>
                </a:cxn>
                <a:cxn ang="0">
                  <a:pos x="0" y="282893"/>
                </a:cxn>
                <a:cxn ang="0">
                  <a:pos x="0" y="314325"/>
                </a:cxn>
                <a:cxn ang="0">
                  <a:pos x="420687" y="314325"/>
                </a:cxn>
                <a:cxn ang="0">
                  <a:pos x="420687" y="282893"/>
                </a:cxn>
                <a:cxn ang="0">
                  <a:pos x="384421" y="282893"/>
                </a:cxn>
              </a:cxnLst>
              <a:rect l="0" t="0" r="0" b="0"/>
              <a:pathLst>
                <a:path w="174" h="130">
                  <a:moveTo>
                    <a:pt x="159" y="117"/>
                  </a:moveTo>
                  <a:lnTo>
                    <a:pt x="159" y="0"/>
                  </a:lnTo>
                  <a:lnTo>
                    <a:pt x="124" y="0"/>
                  </a:lnTo>
                  <a:lnTo>
                    <a:pt x="124" y="117"/>
                  </a:lnTo>
                  <a:lnTo>
                    <a:pt x="104" y="117"/>
                  </a:lnTo>
                  <a:lnTo>
                    <a:pt x="104" y="72"/>
                  </a:lnTo>
                  <a:lnTo>
                    <a:pt x="69" y="72"/>
                  </a:lnTo>
                  <a:lnTo>
                    <a:pt x="69" y="117"/>
                  </a:lnTo>
                  <a:lnTo>
                    <a:pt x="50" y="117"/>
                  </a:lnTo>
                  <a:lnTo>
                    <a:pt x="50" y="32"/>
                  </a:lnTo>
                  <a:lnTo>
                    <a:pt x="15" y="32"/>
                  </a:lnTo>
                  <a:lnTo>
                    <a:pt x="15" y="117"/>
                  </a:lnTo>
                  <a:lnTo>
                    <a:pt x="0" y="117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117"/>
                  </a:lnTo>
                  <a:lnTo>
                    <a:pt x="159" y="11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765723" y="2888875"/>
            <a:ext cx="1181100" cy="1202531"/>
            <a:chOff x="8565208" y="1856641"/>
            <a:chExt cx="1574800" cy="1603375"/>
          </a:xfrm>
          <a:solidFill>
            <a:srgbClr val="1B4367"/>
          </a:solidFill>
        </p:grpSpPr>
        <p:sp>
          <p:nvSpPr>
            <p:cNvPr id="20488" name="Rectangle 7"/>
            <p:cNvSpPr/>
            <p:nvPr/>
          </p:nvSpPr>
          <p:spPr>
            <a:xfrm>
              <a:off x="8565208" y="1856641"/>
              <a:ext cx="1574800" cy="1603375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492" name="Freeform 289"/>
            <p:cNvSpPr>
              <a:spLocks noEditPoints="1"/>
            </p:cNvSpPr>
            <p:nvPr/>
          </p:nvSpPr>
          <p:spPr>
            <a:xfrm>
              <a:off x="9100279" y="2382692"/>
              <a:ext cx="557770" cy="565878"/>
            </a:xfrm>
            <a:custGeom>
              <a:avLst/>
              <a:gdLst/>
              <a:ahLst/>
              <a:cxnLst>
                <a:cxn ang="0">
                  <a:pos x="244146" y="20836"/>
                </a:cxn>
                <a:cxn ang="0">
                  <a:pos x="163149" y="0"/>
                </a:cxn>
                <a:cxn ang="0">
                  <a:pos x="0" y="0"/>
                </a:cxn>
                <a:cxn ang="0">
                  <a:pos x="0" y="77556"/>
                </a:cxn>
                <a:cxn ang="0">
                  <a:pos x="161992" y="77556"/>
                </a:cxn>
                <a:cxn ang="0">
                  <a:pos x="208276" y="90289"/>
                </a:cxn>
                <a:cxn ang="0">
                  <a:pos x="251088" y="167845"/>
                </a:cxn>
                <a:cxn ang="0">
                  <a:pos x="210590" y="243086"/>
                </a:cxn>
                <a:cxn ang="0">
                  <a:pos x="161992" y="255819"/>
                </a:cxn>
                <a:cxn ang="0">
                  <a:pos x="0" y="255819"/>
                </a:cxn>
                <a:cxn ang="0">
                  <a:pos x="0" y="333375"/>
                </a:cxn>
                <a:cxn ang="0">
                  <a:pos x="161992" y="333375"/>
                </a:cxn>
                <a:cxn ang="0">
                  <a:pos x="242988" y="313697"/>
                </a:cxn>
                <a:cxn ang="0">
                  <a:pos x="328613" y="167845"/>
                </a:cxn>
                <a:cxn ang="0">
                  <a:pos x="244146" y="20836"/>
                </a:cxn>
                <a:cxn ang="0">
                  <a:pos x="60169" y="57878"/>
                </a:cxn>
                <a:cxn ang="0">
                  <a:pos x="21985" y="57878"/>
                </a:cxn>
                <a:cxn ang="0">
                  <a:pos x="21985" y="19678"/>
                </a:cxn>
                <a:cxn ang="0">
                  <a:pos x="60169" y="19678"/>
                </a:cxn>
                <a:cxn ang="0">
                  <a:pos x="60169" y="57878"/>
                </a:cxn>
                <a:cxn ang="0">
                  <a:pos x="60169" y="314854"/>
                </a:cxn>
                <a:cxn ang="0">
                  <a:pos x="21985" y="314854"/>
                </a:cxn>
                <a:cxn ang="0">
                  <a:pos x="21985" y="275497"/>
                </a:cxn>
                <a:cxn ang="0">
                  <a:pos x="60169" y="275497"/>
                </a:cxn>
                <a:cxn ang="0">
                  <a:pos x="60169" y="314854"/>
                </a:cxn>
              </a:cxnLst>
              <a:rect l="0" t="0" r="0" b="0"/>
              <a:pathLst>
                <a:path w="284" h="288">
                  <a:moveTo>
                    <a:pt x="211" y="18"/>
                  </a:moveTo>
                  <a:cubicBezTo>
                    <a:pt x="177" y="1"/>
                    <a:pt x="144" y="0"/>
                    <a:pt x="14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40" y="67"/>
                    <a:pt x="140" y="67"/>
                    <a:pt x="140" y="67"/>
                  </a:cubicBezTo>
                  <a:cubicBezTo>
                    <a:pt x="141" y="67"/>
                    <a:pt x="161" y="68"/>
                    <a:pt x="180" y="78"/>
                  </a:cubicBezTo>
                  <a:cubicBezTo>
                    <a:pt x="205" y="91"/>
                    <a:pt x="217" y="112"/>
                    <a:pt x="217" y="145"/>
                  </a:cubicBezTo>
                  <a:cubicBezTo>
                    <a:pt x="217" y="177"/>
                    <a:pt x="206" y="198"/>
                    <a:pt x="182" y="210"/>
                  </a:cubicBezTo>
                  <a:cubicBezTo>
                    <a:pt x="162" y="221"/>
                    <a:pt x="140" y="221"/>
                    <a:pt x="140" y="22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140" y="288"/>
                    <a:pt x="140" y="288"/>
                    <a:pt x="140" y="288"/>
                  </a:cubicBezTo>
                  <a:cubicBezTo>
                    <a:pt x="144" y="288"/>
                    <a:pt x="177" y="288"/>
                    <a:pt x="210" y="271"/>
                  </a:cubicBezTo>
                  <a:cubicBezTo>
                    <a:pt x="258" y="247"/>
                    <a:pt x="284" y="203"/>
                    <a:pt x="284" y="145"/>
                  </a:cubicBezTo>
                  <a:cubicBezTo>
                    <a:pt x="284" y="87"/>
                    <a:pt x="258" y="42"/>
                    <a:pt x="211" y="18"/>
                  </a:cubicBezTo>
                  <a:close/>
                  <a:moveTo>
                    <a:pt x="52" y="50"/>
                  </a:moveTo>
                  <a:cubicBezTo>
                    <a:pt x="19" y="50"/>
                    <a:pt x="19" y="50"/>
                    <a:pt x="19" y="50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52" y="17"/>
                    <a:pt x="52" y="17"/>
                    <a:pt x="52" y="17"/>
                  </a:cubicBezTo>
                  <a:lnTo>
                    <a:pt x="52" y="50"/>
                  </a:lnTo>
                  <a:close/>
                  <a:moveTo>
                    <a:pt x="52" y="272"/>
                  </a:moveTo>
                  <a:cubicBezTo>
                    <a:pt x="19" y="272"/>
                    <a:pt x="19" y="272"/>
                    <a:pt x="19" y="272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52" y="238"/>
                    <a:pt x="52" y="238"/>
                    <a:pt x="52" y="238"/>
                  </a:cubicBezTo>
                  <a:lnTo>
                    <a:pt x="52" y="27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0493" name="TextBox 13"/>
          <p:cNvSpPr txBox="1"/>
          <p:nvPr/>
        </p:nvSpPr>
        <p:spPr>
          <a:xfrm>
            <a:off x="2151948" y="1065054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0494" name="TextBox 13"/>
          <p:cNvSpPr txBox="1"/>
          <p:nvPr/>
        </p:nvSpPr>
        <p:spPr>
          <a:xfrm>
            <a:off x="2151948" y="1340128"/>
            <a:ext cx="2157202" cy="76944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755722" y="1121666"/>
            <a:ext cx="1201103" cy="1202531"/>
            <a:chOff x="4856202" y="1222146"/>
            <a:chExt cx="1201103" cy="1202531"/>
          </a:xfrm>
          <a:solidFill>
            <a:srgbClr val="1B4367"/>
          </a:solidFill>
        </p:grpSpPr>
        <p:sp>
          <p:nvSpPr>
            <p:cNvPr id="20487" name="Rectangle 6"/>
            <p:cNvSpPr/>
            <p:nvPr/>
          </p:nvSpPr>
          <p:spPr>
            <a:xfrm>
              <a:off x="4856202" y="1222146"/>
              <a:ext cx="1201103" cy="1202531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5" name="KSO_Shape"/>
            <p:cNvSpPr/>
            <p:nvPr/>
          </p:nvSpPr>
          <p:spPr bwMode="auto">
            <a:xfrm>
              <a:off x="5275038" y="1500840"/>
              <a:ext cx="363431" cy="645143"/>
            </a:xfrm>
            <a:custGeom>
              <a:avLst/>
              <a:gdLst>
                <a:gd name="T0" fmla="*/ 2147483646 w 3056"/>
                <a:gd name="T1" fmla="*/ 2147483646 h 5429"/>
                <a:gd name="T2" fmla="*/ 2147483646 w 3056"/>
                <a:gd name="T3" fmla="*/ 2147483646 h 5429"/>
                <a:gd name="T4" fmla="*/ 2147483646 w 3056"/>
                <a:gd name="T5" fmla="*/ 388832290 h 5429"/>
                <a:gd name="T6" fmla="*/ 2147483646 w 3056"/>
                <a:gd name="T7" fmla="*/ 345615213 h 5429"/>
                <a:gd name="T8" fmla="*/ 2147483646 w 3056"/>
                <a:gd name="T9" fmla="*/ 2147483646 h 5429"/>
                <a:gd name="T10" fmla="*/ 2147483646 w 3056"/>
                <a:gd name="T11" fmla="*/ 2147483646 h 5429"/>
                <a:gd name="T12" fmla="*/ 2147483646 w 3056"/>
                <a:gd name="T13" fmla="*/ 2147483646 h 5429"/>
                <a:gd name="T14" fmla="*/ 2147483646 w 3056"/>
                <a:gd name="T15" fmla="*/ 2147483646 h 5429"/>
                <a:gd name="T16" fmla="*/ 2147483646 w 3056"/>
                <a:gd name="T17" fmla="*/ 2147483646 h 5429"/>
                <a:gd name="T18" fmla="*/ 2147483646 w 3056"/>
                <a:gd name="T19" fmla="*/ 2147483646 h 5429"/>
                <a:gd name="T20" fmla="*/ 475747481 w 3056"/>
                <a:gd name="T21" fmla="*/ 2147483646 h 5429"/>
                <a:gd name="T22" fmla="*/ 432463999 w 3056"/>
                <a:gd name="T23" fmla="*/ 2147483646 h 5429"/>
                <a:gd name="T24" fmla="*/ 2147483646 w 3056"/>
                <a:gd name="T25" fmla="*/ 2147483646 h 5429"/>
                <a:gd name="T26" fmla="*/ 2147483646 w 3056"/>
                <a:gd name="T27" fmla="*/ 2147483646 h 5429"/>
                <a:gd name="T28" fmla="*/ 2147483646 w 3056"/>
                <a:gd name="T29" fmla="*/ 2147483646 h 5429"/>
                <a:gd name="T30" fmla="*/ 2147483646 w 3056"/>
                <a:gd name="T31" fmla="*/ 2147483646 h 5429"/>
                <a:gd name="T32" fmla="*/ 2147483646 w 3056"/>
                <a:gd name="T33" fmla="*/ 2147483646 h 5429"/>
                <a:gd name="T34" fmla="*/ 2147483646 w 3056"/>
                <a:gd name="T35" fmla="*/ 2147483646 h 5429"/>
                <a:gd name="T36" fmla="*/ 2147483646 w 3056"/>
                <a:gd name="T37" fmla="*/ 2147483646 h 5429"/>
                <a:gd name="T38" fmla="*/ 2147483646 w 3056"/>
                <a:gd name="T39" fmla="*/ 2147483646 h 5429"/>
                <a:gd name="T40" fmla="*/ 2147483646 w 3056"/>
                <a:gd name="T41" fmla="*/ 2147483646 h 5429"/>
                <a:gd name="T42" fmla="*/ 2147483646 w 3056"/>
                <a:gd name="T43" fmla="*/ 2147483646 h 5429"/>
                <a:gd name="T44" fmla="*/ 2147483646 w 3056"/>
                <a:gd name="T45" fmla="*/ 2147483646 h 5429"/>
                <a:gd name="T46" fmla="*/ 2147483646 w 3056"/>
                <a:gd name="T47" fmla="*/ 2147483646 h 5429"/>
                <a:gd name="T48" fmla="*/ 2147483646 w 3056"/>
                <a:gd name="T49" fmla="*/ 2147483646 h 5429"/>
                <a:gd name="T50" fmla="*/ 2147483646 w 3056"/>
                <a:gd name="T51" fmla="*/ 2147483646 h 5429"/>
                <a:gd name="T52" fmla="*/ 2147483646 w 3056"/>
                <a:gd name="T53" fmla="*/ 2147483646 h 5429"/>
                <a:gd name="T54" fmla="*/ 2147483646 w 3056"/>
                <a:gd name="T55" fmla="*/ 2147483646 h 5429"/>
                <a:gd name="T56" fmla="*/ 2147483646 w 3056"/>
                <a:gd name="T57" fmla="*/ 2147483646 h 5429"/>
                <a:gd name="T58" fmla="*/ 2147483646 w 3056"/>
                <a:gd name="T59" fmla="*/ 2147483646 h 5429"/>
                <a:gd name="T60" fmla="*/ 2147483646 w 3056"/>
                <a:gd name="T61" fmla="*/ 2147483646 h 5429"/>
                <a:gd name="T62" fmla="*/ 2147483646 w 3056"/>
                <a:gd name="T63" fmla="*/ 2147483646 h 5429"/>
                <a:gd name="T64" fmla="*/ 2147483646 w 3056"/>
                <a:gd name="T65" fmla="*/ 2147483646 h 5429"/>
                <a:gd name="T66" fmla="*/ 2147483646 w 3056"/>
                <a:gd name="T67" fmla="*/ 2147483646 h 5429"/>
                <a:gd name="T68" fmla="*/ 2147483646 w 3056"/>
                <a:gd name="T69" fmla="*/ 2147483646 h 5429"/>
                <a:gd name="T70" fmla="*/ 2147483646 w 3056"/>
                <a:gd name="T71" fmla="*/ 2147483646 h 5429"/>
                <a:gd name="T72" fmla="*/ 2147483646 w 3056"/>
                <a:gd name="T73" fmla="*/ 2147483646 h 5429"/>
                <a:gd name="T74" fmla="*/ 2147483646 w 3056"/>
                <a:gd name="T75" fmla="*/ 2147483646 h 5429"/>
                <a:gd name="T76" fmla="*/ 2147483646 w 3056"/>
                <a:gd name="T77" fmla="*/ 2147483646 h 5429"/>
                <a:gd name="T78" fmla="*/ 2147483646 w 3056"/>
                <a:gd name="T79" fmla="*/ 2147483646 h 5429"/>
                <a:gd name="T80" fmla="*/ 2147483646 w 3056"/>
                <a:gd name="T81" fmla="*/ 2147483646 h 5429"/>
                <a:gd name="T82" fmla="*/ 2147483646 w 3056"/>
                <a:gd name="T83" fmla="*/ 2147483646 h 5429"/>
                <a:gd name="T84" fmla="*/ 2147483646 w 3056"/>
                <a:gd name="T85" fmla="*/ 2147483646 h 5429"/>
                <a:gd name="T86" fmla="*/ 2147483646 w 3056"/>
                <a:gd name="T87" fmla="*/ 2147483646 h 5429"/>
                <a:gd name="T88" fmla="*/ 2147483646 w 3056"/>
                <a:gd name="T89" fmla="*/ 2147483646 h 5429"/>
                <a:gd name="T90" fmla="*/ 2147483646 w 3056"/>
                <a:gd name="T91" fmla="*/ 2147483646 h 5429"/>
                <a:gd name="T92" fmla="*/ 2147483646 w 3056"/>
                <a:gd name="T93" fmla="*/ 2147483646 h 5429"/>
                <a:gd name="T94" fmla="*/ 2147483646 w 3056"/>
                <a:gd name="T95" fmla="*/ 2147483646 h 5429"/>
                <a:gd name="T96" fmla="*/ 2147483646 w 3056"/>
                <a:gd name="T97" fmla="*/ 2147483646 h 5429"/>
                <a:gd name="T98" fmla="*/ 2147483646 w 3056"/>
                <a:gd name="T99" fmla="*/ 2147483646 h 5429"/>
                <a:gd name="T100" fmla="*/ 2147483646 w 3056"/>
                <a:gd name="T101" fmla="*/ 2147483646 h 5429"/>
                <a:gd name="T102" fmla="*/ 2147483646 w 3056"/>
                <a:gd name="T103" fmla="*/ 2147483646 h 5429"/>
                <a:gd name="T104" fmla="*/ 2147483646 w 3056"/>
                <a:gd name="T105" fmla="*/ 2147483646 h 5429"/>
                <a:gd name="T106" fmla="*/ 2147483646 w 3056"/>
                <a:gd name="T107" fmla="*/ 2147483646 h 5429"/>
                <a:gd name="T108" fmla="*/ 2147483646 w 3056"/>
                <a:gd name="T109" fmla="*/ 2147483646 h 5429"/>
                <a:gd name="T110" fmla="*/ 2147483646 w 3056"/>
                <a:gd name="T111" fmla="*/ 2147483646 h 5429"/>
                <a:gd name="T112" fmla="*/ 2147483646 w 3056"/>
                <a:gd name="T113" fmla="*/ 2147483646 h 5429"/>
                <a:gd name="T114" fmla="*/ 2147483646 w 3056"/>
                <a:gd name="T115" fmla="*/ 2147483646 h 5429"/>
                <a:gd name="T116" fmla="*/ 2147483646 w 3056"/>
                <a:gd name="T117" fmla="*/ 2147483646 h 5429"/>
                <a:gd name="T118" fmla="*/ 2147483646 w 3056"/>
                <a:gd name="T119" fmla="*/ 2147483646 h 5429"/>
                <a:gd name="T120" fmla="*/ 2147483646 w 3056"/>
                <a:gd name="T121" fmla="*/ 2147483646 h 542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3056" h="5429">
                  <a:moveTo>
                    <a:pt x="2609" y="448"/>
                  </a:moveTo>
                  <a:lnTo>
                    <a:pt x="2609" y="448"/>
                  </a:lnTo>
                  <a:lnTo>
                    <a:pt x="2575" y="415"/>
                  </a:lnTo>
                  <a:lnTo>
                    <a:pt x="2538" y="383"/>
                  </a:lnTo>
                  <a:lnTo>
                    <a:pt x="2503" y="352"/>
                  </a:lnTo>
                  <a:lnTo>
                    <a:pt x="2465" y="322"/>
                  </a:lnTo>
                  <a:lnTo>
                    <a:pt x="2426" y="293"/>
                  </a:lnTo>
                  <a:lnTo>
                    <a:pt x="2388" y="265"/>
                  </a:lnTo>
                  <a:lnTo>
                    <a:pt x="2348" y="239"/>
                  </a:lnTo>
                  <a:lnTo>
                    <a:pt x="2307" y="213"/>
                  </a:lnTo>
                  <a:lnTo>
                    <a:pt x="2266" y="190"/>
                  </a:lnTo>
                  <a:lnTo>
                    <a:pt x="2224" y="168"/>
                  </a:lnTo>
                  <a:lnTo>
                    <a:pt x="2182" y="146"/>
                  </a:lnTo>
                  <a:lnTo>
                    <a:pt x="2138" y="127"/>
                  </a:lnTo>
                  <a:lnTo>
                    <a:pt x="2095" y="108"/>
                  </a:lnTo>
                  <a:lnTo>
                    <a:pt x="2049" y="91"/>
                  </a:lnTo>
                  <a:lnTo>
                    <a:pt x="2005" y="75"/>
                  </a:lnTo>
                  <a:lnTo>
                    <a:pt x="1960" y="61"/>
                  </a:lnTo>
                  <a:lnTo>
                    <a:pt x="1907" y="46"/>
                  </a:lnTo>
                  <a:lnTo>
                    <a:pt x="1853" y="34"/>
                  </a:lnTo>
                  <a:lnTo>
                    <a:pt x="1800" y="24"/>
                  </a:lnTo>
                  <a:lnTo>
                    <a:pt x="1746" y="15"/>
                  </a:lnTo>
                  <a:lnTo>
                    <a:pt x="1692" y="9"/>
                  </a:lnTo>
                  <a:lnTo>
                    <a:pt x="1638" y="3"/>
                  </a:lnTo>
                  <a:lnTo>
                    <a:pt x="1582" y="1"/>
                  </a:lnTo>
                  <a:lnTo>
                    <a:pt x="1527" y="0"/>
                  </a:lnTo>
                  <a:lnTo>
                    <a:pt x="1490" y="0"/>
                  </a:lnTo>
                  <a:lnTo>
                    <a:pt x="1451" y="2"/>
                  </a:lnTo>
                  <a:lnTo>
                    <a:pt x="1413" y="4"/>
                  </a:lnTo>
                  <a:lnTo>
                    <a:pt x="1376" y="8"/>
                  </a:lnTo>
                  <a:lnTo>
                    <a:pt x="1338" y="11"/>
                  </a:lnTo>
                  <a:lnTo>
                    <a:pt x="1302" y="17"/>
                  </a:lnTo>
                  <a:lnTo>
                    <a:pt x="1264" y="22"/>
                  </a:lnTo>
                  <a:lnTo>
                    <a:pt x="1227" y="29"/>
                  </a:lnTo>
                  <a:lnTo>
                    <a:pt x="1191" y="36"/>
                  </a:lnTo>
                  <a:lnTo>
                    <a:pt x="1154" y="45"/>
                  </a:lnTo>
                  <a:lnTo>
                    <a:pt x="1118" y="55"/>
                  </a:lnTo>
                  <a:lnTo>
                    <a:pt x="1083" y="65"/>
                  </a:lnTo>
                  <a:lnTo>
                    <a:pt x="1047" y="76"/>
                  </a:lnTo>
                  <a:lnTo>
                    <a:pt x="1012" y="88"/>
                  </a:lnTo>
                  <a:lnTo>
                    <a:pt x="977" y="102"/>
                  </a:lnTo>
                  <a:lnTo>
                    <a:pt x="942" y="115"/>
                  </a:lnTo>
                  <a:lnTo>
                    <a:pt x="909" y="130"/>
                  </a:lnTo>
                  <a:lnTo>
                    <a:pt x="875" y="146"/>
                  </a:lnTo>
                  <a:lnTo>
                    <a:pt x="841" y="161"/>
                  </a:lnTo>
                  <a:lnTo>
                    <a:pt x="808" y="179"/>
                  </a:lnTo>
                  <a:lnTo>
                    <a:pt x="775" y="197"/>
                  </a:lnTo>
                  <a:lnTo>
                    <a:pt x="743" y="216"/>
                  </a:lnTo>
                  <a:lnTo>
                    <a:pt x="712" y="235"/>
                  </a:lnTo>
                  <a:lnTo>
                    <a:pt x="680" y="255"/>
                  </a:lnTo>
                  <a:lnTo>
                    <a:pt x="649" y="277"/>
                  </a:lnTo>
                  <a:lnTo>
                    <a:pt x="619" y="300"/>
                  </a:lnTo>
                  <a:lnTo>
                    <a:pt x="589" y="322"/>
                  </a:lnTo>
                  <a:lnTo>
                    <a:pt x="559" y="345"/>
                  </a:lnTo>
                  <a:lnTo>
                    <a:pt x="531" y="370"/>
                  </a:lnTo>
                  <a:lnTo>
                    <a:pt x="502" y="395"/>
                  </a:lnTo>
                  <a:lnTo>
                    <a:pt x="474" y="421"/>
                  </a:lnTo>
                  <a:lnTo>
                    <a:pt x="447" y="448"/>
                  </a:lnTo>
                  <a:lnTo>
                    <a:pt x="420" y="475"/>
                  </a:lnTo>
                  <a:lnTo>
                    <a:pt x="395" y="503"/>
                  </a:lnTo>
                  <a:lnTo>
                    <a:pt x="369" y="531"/>
                  </a:lnTo>
                  <a:lnTo>
                    <a:pt x="345" y="561"/>
                  </a:lnTo>
                  <a:lnTo>
                    <a:pt x="322" y="589"/>
                  </a:lnTo>
                  <a:lnTo>
                    <a:pt x="298" y="619"/>
                  </a:lnTo>
                  <a:lnTo>
                    <a:pt x="276" y="650"/>
                  </a:lnTo>
                  <a:lnTo>
                    <a:pt x="255" y="681"/>
                  </a:lnTo>
                  <a:lnTo>
                    <a:pt x="235" y="712"/>
                  </a:lnTo>
                  <a:lnTo>
                    <a:pt x="215" y="744"/>
                  </a:lnTo>
                  <a:lnTo>
                    <a:pt x="197" y="776"/>
                  </a:lnTo>
                  <a:lnTo>
                    <a:pt x="179" y="808"/>
                  </a:lnTo>
                  <a:lnTo>
                    <a:pt x="161" y="841"/>
                  </a:lnTo>
                  <a:lnTo>
                    <a:pt x="145" y="875"/>
                  </a:lnTo>
                  <a:lnTo>
                    <a:pt x="129" y="909"/>
                  </a:lnTo>
                  <a:lnTo>
                    <a:pt x="115" y="943"/>
                  </a:lnTo>
                  <a:lnTo>
                    <a:pt x="101" y="977"/>
                  </a:lnTo>
                  <a:lnTo>
                    <a:pt x="88" y="1012"/>
                  </a:lnTo>
                  <a:lnTo>
                    <a:pt x="76" y="1047"/>
                  </a:lnTo>
                  <a:lnTo>
                    <a:pt x="65" y="1082"/>
                  </a:lnTo>
                  <a:lnTo>
                    <a:pt x="55" y="1118"/>
                  </a:lnTo>
                  <a:lnTo>
                    <a:pt x="45" y="1154"/>
                  </a:lnTo>
                  <a:lnTo>
                    <a:pt x="36" y="1191"/>
                  </a:lnTo>
                  <a:lnTo>
                    <a:pt x="28" y="1227"/>
                  </a:lnTo>
                  <a:lnTo>
                    <a:pt x="22" y="1264"/>
                  </a:lnTo>
                  <a:lnTo>
                    <a:pt x="16" y="1301"/>
                  </a:lnTo>
                  <a:lnTo>
                    <a:pt x="11" y="1338"/>
                  </a:lnTo>
                  <a:lnTo>
                    <a:pt x="7" y="1376"/>
                  </a:lnTo>
                  <a:lnTo>
                    <a:pt x="4" y="1413"/>
                  </a:lnTo>
                  <a:lnTo>
                    <a:pt x="2" y="1452"/>
                  </a:lnTo>
                  <a:lnTo>
                    <a:pt x="0" y="1489"/>
                  </a:lnTo>
                  <a:lnTo>
                    <a:pt x="0" y="1527"/>
                  </a:lnTo>
                  <a:lnTo>
                    <a:pt x="6" y="1667"/>
                  </a:lnTo>
                  <a:lnTo>
                    <a:pt x="10" y="1707"/>
                  </a:lnTo>
                  <a:lnTo>
                    <a:pt x="15" y="1746"/>
                  </a:lnTo>
                  <a:lnTo>
                    <a:pt x="22" y="1785"/>
                  </a:lnTo>
                  <a:lnTo>
                    <a:pt x="28" y="1823"/>
                  </a:lnTo>
                  <a:lnTo>
                    <a:pt x="36" y="1862"/>
                  </a:lnTo>
                  <a:lnTo>
                    <a:pt x="45" y="1900"/>
                  </a:lnTo>
                  <a:lnTo>
                    <a:pt x="55" y="1937"/>
                  </a:lnTo>
                  <a:lnTo>
                    <a:pt x="66" y="1975"/>
                  </a:lnTo>
                  <a:lnTo>
                    <a:pt x="78" y="2012"/>
                  </a:lnTo>
                  <a:lnTo>
                    <a:pt x="92" y="2049"/>
                  </a:lnTo>
                  <a:lnTo>
                    <a:pt x="105" y="2085"/>
                  </a:lnTo>
                  <a:lnTo>
                    <a:pt x="119" y="2122"/>
                  </a:lnTo>
                  <a:lnTo>
                    <a:pt x="136" y="2157"/>
                  </a:lnTo>
                  <a:lnTo>
                    <a:pt x="152" y="2193"/>
                  </a:lnTo>
                  <a:lnTo>
                    <a:pt x="170" y="2228"/>
                  </a:lnTo>
                  <a:lnTo>
                    <a:pt x="189" y="2262"/>
                  </a:lnTo>
                  <a:lnTo>
                    <a:pt x="195" y="2277"/>
                  </a:lnTo>
                  <a:lnTo>
                    <a:pt x="213" y="2312"/>
                  </a:lnTo>
                  <a:lnTo>
                    <a:pt x="242" y="2366"/>
                  </a:lnTo>
                  <a:lnTo>
                    <a:pt x="278" y="2439"/>
                  </a:lnTo>
                  <a:lnTo>
                    <a:pt x="323" y="2528"/>
                  </a:lnTo>
                  <a:lnTo>
                    <a:pt x="371" y="2631"/>
                  </a:lnTo>
                  <a:lnTo>
                    <a:pt x="422" y="2743"/>
                  </a:lnTo>
                  <a:lnTo>
                    <a:pt x="450" y="2804"/>
                  </a:lnTo>
                  <a:lnTo>
                    <a:pt x="476" y="2867"/>
                  </a:lnTo>
                  <a:lnTo>
                    <a:pt x="503" y="2931"/>
                  </a:lnTo>
                  <a:lnTo>
                    <a:pt x="530" y="2998"/>
                  </a:lnTo>
                  <a:lnTo>
                    <a:pt x="556" y="3065"/>
                  </a:lnTo>
                  <a:lnTo>
                    <a:pt x="582" y="3134"/>
                  </a:lnTo>
                  <a:lnTo>
                    <a:pt x="607" y="3202"/>
                  </a:lnTo>
                  <a:lnTo>
                    <a:pt x="630" y="3273"/>
                  </a:lnTo>
                  <a:lnTo>
                    <a:pt x="653" y="3343"/>
                  </a:lnTo>
                  <a:lnTo>
                    <a:pt x="674" y="3413"/>
                  </a:lnTo>
                  <a:lnTo>
                    <a:pt x="693" y="3483"/>
                  </a:lnTo>
                  <a:lnTo>
                    <a:pt x="711" y="3553"/>
                  </a:lnTo>
                  <a:lnTo>
                    <a:pt x="726" y="3621"/>
                  </a:lnTo>
                  <a:lnTo>
                    <a:pt x="739" y="3690"/>
                  </a:lnTo>
                  <a:lnTo>
                    <a:pt x="750" y="3756"/>
                  </a:lnTo>
                  <a:lnTo>
                    <a:pt x="754" y="3788"/>
                  </a:lnTo>
                  <a:lnTo>
                    <a:pt x="757" y="3822"/>
                  </a:lnTo>
                  <a:lnTo>
                    <a:pt x="760" y="3854"/>
                  </a:lnTo>
                  <a:lnTo>
                    <a:pt x="762" y="3885"/>
                  </a:lnTo>
                  <a:lnTo>
                    <a:pt x="763" y="3915"/>
                  </a:lnTo>
                  <a:lnTo>
                    <a:pt x="764" y="3946"/>
                  </a:lnTo>
                  <a:lnTo>
                    <a:pt x="783" y="4137"/>
                  </a:lnTo>
                  <a:lnTo>
                    <a:pt x="789" y="4160"/>
                  </a:lnTo>
                  <a:lnTo>
                    <a:pt x="796" y="4181"/>
                  </a:lnTo>
                  <a:lnTo>
                    <a:pt x="804" y="4202"/>
                  </a:lnTo>
                  <a:lnTo>
                    <a:pt x="813" y="4220"/>
                  </a:lnTo>
                  <a:lnTo>
                    <a:pt x="823" y="4237"/>
                  </a:lnTo>
                  <a:lnTo>
                    <a:pt x="833" y="4253"/>
                  </a:lnTo>
                  <a:lnTo>
                    <a:pt x="844" y="4267"/>
                  </a:lnTo>
                  <a:lnTo>
                    <a:pt x="855" y="4280"/>
                  </a:lnTo>
                  <a:lnTo>
                    <a:pt x="867" y="4291"/>
                  </a:lnTo>
                  <a:lnTo>
                    <a:pt x="880" y="4301"/>
                  </a:lnTo>
                  <a:lnTo>
                    <a:pt x="895" y="4309"/>
                  </a:lnTo>
                  <a:lnTo>
                    <a:pt x="909" y="4316"/>
                  </a:lnTo>
                  <a:lnTo>
                    <a:pt x="924" y="4321"/>
                  </a:lnTo>
                  <a:lnTo>
                    <a:pt x="941" y="4325"/>
                  </a:lnTo>
                  <a:lnTo>
                    <a:pt x="959" y="4328"/>
                  </a:lnTo>
                  <a:lnTo>
                    <a:pt x="976" y="4328"/>
                  </a:lnTo>
                  <a:lnTo>
                    <a:pt x="2079" y="4328"/>
                  </a:lnTo>
                  <a:lnTo>
                    <a:pt x="2097" y="4328"/>
                  </a:lnTo>
                  <a:lnTo>
                    <a:pt x="2114" y="4325"/>
                  </a:lnTo>
                  <a:lnTo>
                    <a:pt x="2130" y="4321"/>
                  </a:lnTo>
                  <a:lnTo>
                    <a:pt x="2145" y="4316"/>
                  </a:lnTo>
                  <a:lnTo>
                    <a:pt x="2161" y="4309"/>
                  </a:lnTo>
                  <a:lnTo>
                    <a:pt x="2174" y="4301"/>
                  </a:lnTo>
                  <a:lnTo>
                    <a:pt x="2187" y="4291"/>
                  </a:lnTo>
                  <a:lnTo>
                    <a:pt x="2201" y="4280"/>
                  </a:lnTo>
                  <a:lnTo>
                    <a:pt x="2212" y="4267"/>
                  </a:lnTo>
                  <a:lnTo>
                    <a:pt x="2223" y="4253"/>
                  </a:lnTo>
                  <a:lnTo>
                    <a:pt x="2233" y="4237"/>
                  </a:lnTo>
                  <a:lnTo>
                    <a:pt x="2243" y="4220"/>
                  </a:lnTo>
                  <a:lnTo>
                    <a:pt x="2251" y="4202"/>
                  </a:lnTo>
                  <a:lnTo>
                    <a:pt x="2259" y="4181"/>
                  </a:lnTo>
                  <a:lnTo>
                    <a:pt x="2266" y="4160"/>
                  </a:lnTo>
                  <a:lnTo>
                    <a:pt x="2272" y="4137"/>
                  </a:lnTo>
                  <a:lnTo>
                    <a:pt x="2291" y="3946"/>
                  </a:lnTo>
                  <a:lnTo>
                    <a:pt x="2293" y="3915"/>
                  </a:lnTo>
                  <a:lnTo>
                    <a:pt x="2294" y="3885"/>
                  </a:lnTo>
                  <a:lnTo>
                    <a:pt x="2295" y="3854"/>
                  </a:lnTo>
                  <a:lnTo>
                    <a:pt x="2298" y="3822"/>
                  </a:lnTo>
                  <a:lnTo>
                    <a:pt x="2301" y="3788"/>
                  </a:lnTo>
                  <a:lnTo>
                    <a:pt x="2306" y="3756"/>
                  </a:lnTo>
                  <a:lnTo>
                    <a:pt x="2316" y="3690"/>
                  </a:lnTo>
                  <a:lnTo>
                    <a:pt x="2329" y="3621"/>
                  </a:lnTo>
                  <a:lnTo>
                    <a:pt x="2345" y="3553"/>
                  </a:lnTo>
                  <a:lnTo>
                    <a:pt x="2362" y="3483"/>
                  </a:lnTo>
                  <a:lnTo>
                    <a:pt x="2381" y="3413"/>
                  </a:lnTo>
                  <a:lnTo>
                    <a:pt x="2402" y="3343"/>
                  </a:lnTo>
                  <a:lnTo>
                    <a:pt x="2425" y="3273"/>
                  </a:lnTo>
                  <a:lnTo>
                    <a:pt x="2449" y="3202"/>
                  </a:lnTo>
                  <a:lnTo>
                    <a:pt x="2474" y="3134"/>
                  </a:lnTo>
                  <a:lnTo>
                    <a:pt x="2499" y="3065"/>
                  </a:lnTo>
                  <a:lnTo>
                    <a:pt x="2526" y="2998"/>
                  </a:lnTo>
                  <a:lnTo>
                    <a:pt x="2552" y="2931"/>
                  </a:lnTo>
                  <a:lnTo>
                    <a:pt x="2579" y="2867"/>
                  </a:lnTo>
                  <a:lnTo>
                    <a:pt x="2607" y="2804"/>
                  </a:lnTo>
                  <a:lnTo>
                    <a:pt x="2633" y="2743"/>
                  </a:lnTo>
                  <a:lnTo>
                    <a:pt x="2685" y="2631"/>
                  </a:lnTo>
                  <a:lnTo>
                    <a:pt x="2735" y="2528"/>
                  </a:lnTo>
                  <a:lnTo>
                    <a:pt x="2778" y="2439"/>
                  </a:lnTo>
                  <a:lnTo>
                    <a:pt x="2816" y="2366"/>
                  </a:lnTo>
                  <a:lnTo>
                    <a:pt x="2846" y="2312"/>
                  </a:lnTo>
                  <a:lnTo>
                    <a:pt x="2872" y="2262"/>
                  </a:lnTo>
                  <a:lnTo>
                    <a:pt x="2890" y="2228"/>
                  </a:lnTo>
                  <a:lnTo>
                    <a:pt x="2906" y="2193"/>
                  </a:lnTo>
                  <a:lnTo>
                    <a:pt x="2923" y="2157"/>
                  </a:lnTo>
                  <a:lnTo>
                    <a:pt x="2937" y="2122"/>
                  </a:lnTo>
                  <a:lnTo>
                    <a:pt x="2952" y="2085"/>
                  </a:lnTo>
                  <a:lnTo>
                    <a:pt x="2965" y="2049"/>
                  </a:lnTo>
                  <a:lnTo>
                    <a:pt x="2978" y="2012"/>
                  </a:lnTo>
                  <a:lnTo>
                    <a:pt x="2989" y="1975"/>
                  </a:lnTo>
                  <a:lnTo>
                    <a:pt x="3000" y="1937"/>
                  </a:lnTo>
                  <a:lnTo>
                    <a:pt x="3010" y="1900"/>
                  </a:lnTo>
                  <a:lnTo>
                    <a:pt x="3019" y="1862"/>
                  </a:lnTo>
                  <a:lnTo>
                    <a:pt x="3027" y="1823"/>
                  </a:lnTo>
                  <a:lnTo>
                    <a:pt x="3034" y="1785"/>
                  </a:lnTo>
                  <a:lnTo>
                    <a:pt x="3040" y="1746"/>
                  </a:lnTo>
                  <a:lnTo>
                    <a:pt x="3045" y="1707"/>
                  </a:lnTo>
                  <a:lnTo>
                    <a:pt x="3049" y="1667"/>
                  </a:lnTo>
                  <a:lnTo>
                    <a:pt x="3056" y="1527"/>
                  </a:lnTo>
                  <a:lnTo>
                    <a:pt x="3055" y="1489"/>
                  </a:lnTo>
                  <a:lnTo>
                    <a:pt x="3054" y="1452"/>
                  </a:lnTo>
                  <a:lnTo>
                    <a:pt x="3051" y="1413"/>
                  </a:lnTo>
                  <a:lnTo>
                    <a:pt x="3048" y="1376"/>
                  </a:lnTo>
                  <a:lnTo>
                    <a:pt x="3044" y="1338"/>
                  </a:lnTo>
                  <a:lnTo>
                    <a:pt x="3039" y="1301"/>
                  </a:lnTo>
                  <a:lnTo>
                    <a:pt x="3034" y="1264"/>
                  </a:lnTo>
                  <a:lnTo>
                    <a:pt x="3026" y="1227"/>
                  </a:lnTo>
                  <a:lnTo>
                    <a:pt x="3018" y="1191"/>
                  </a:lnTo>
                  <a:lnTo>
                    <a:pt x="3010" y="1154"/>
                  </a:lnTo>
                  <a:lnTo>
                    <a:pt x="3000" y="1118"/>
                  </a:lnTo>
                  <a:lnTo>
                    <a:pt x="2990" y="1082"/>
                  </a:lnTo>
                  <a:lnTo>
                    <a:pt x="2979" y="1047"/>
                  </a:lnTo>
                  <a:lnTo>
                    <a:pt x="2967" y="1012"/>
                  </a:lnTo>
                  <a:lnTo>
                    <a:pt x="2954" y="977"/>
                  </a:lnTo>
                  <a:lnTo>
                    <a:pt x="2941" y="943"/>
                  </a:lnTo>
                  <a:lnTo>
                    <a:pt x="2925" y="909"/>
                  </a:lnTo>
                  <a:lnTo>
                    <a:pt x="2910" y="875"/>
                  </a:lnTo>
                  <a:lnTo>
                    <a:pt x="2894" y="841"/>
                  </a:lnTo>
                  <a:lnTo>
                    <a:pt x="2877" y="808"/>
                  </a:lnTo>
                  <a:lnTo>
                    <a:pt x="2859" y="776"/>
                  </a:lnTo>
                  <a:lnTo>
                    <a:pt x="2840" y="744"/>
                  </a:lnTo>
                  <a:lnTo>
                    <a:pt x="2820" y="712"/>
                  </a:lnTo>
                  <a:lnTo>
                    <a:pt x="2800" y="681"/>
                  </a:lnTo>
                  <a:lnTo>
                    <a:pt x="2779" y="650"/>
                  </a:lnTo>
                  <a:lnTo>
                    <a:pt x="2757" y="619"/>
                  </a:lnTo>
                  <a:lnTo>
                    <a:pt x="2734" y="589"/>
                  </a:lnTo>
                  <a:lnTo>
                    <a:pt x="2711" y="561"/>
                  </a:lnTo>
                  <a:lnTo>
                    <a:pt x="2686" y="531"/>
                  </a:lnTo>
                  <a:lnTo>
                    <a:pt x="2661" y="503"/>
                  </a:lnTo>
                  <a:lnTo>
                    <a:pt x="2635" y="475"/>
                  </a:lnTo>
                  <a:lnTo>
                    <a:pt x="2609" y="448"/>
                  </a:lnTo>
                  <a:close/>
                  <a:moveTo>
                    <a:pt x="2661" y="1641"/>
                  </a:moveTo>
                  <a:lnTo>
                    <a:pt x="2661" y="1641"/>
                  </a:lnTo>
                  <a:lnTo>
                    <a:pt x="2658" y="1669"/>
                  </a:lnTo>
                  <a:lnTo>
                    <a:pt x="2654" y="1697"/>
                  </a:lnTo>
                  <a:lnTo>
                    <a:pt x="2650" y="1725"/>
                  </a:lnTo>
                  <a:lnTo>
                    <a:pt x="2644" y="1753"/>
                  </a:lnTo>
                  <a:lnTo>
                    <a:pt x="2639" y="1781"/>
                  </a:lnTo>
                  <a:lnTo>
                    <a:pt x="2632" y="1809"/>
                  </a:lnTo>
                  <a:lnTo>
                    <a:pt x="2624" y="1837"/>
                  </a:lnTo>
                  <a:lnTo>
                    <a:pt x="2617" y="1863"/>
                  </a:lnTo>
                  <a:lnTo>
                    <a:pt x="2608" y="1891"/>
                  </a:lnTo>
                  <a:lnTo>
                    <a:pt x="2599" y="1918"/>
                  </a:lnTo>
                  <a:lnTo>
                    <a:pt x="2589" y="1945"/>
                  </a:lnTo>
                  <a:lnTo>
                    <a:pt x="2579" y="1972"/>
                  </a:lnTo>
                  <a:lnTo>
                    <a:pt x="2567" y="1998"/>
                  </a:lnTo>
                  <a:lnTo>
                    <a:pt x="2556" y="2025"/>
                  </a:lnTo>
                  <a:lnTo>
                    <a:pt x="2543" y="2051"/>
                  </a:lnTo>
                  <a:lnTo>
                    <a:pt x="2529" y="2078"/>
                  </a:lnTo>
                  <a:lnTo>
                    <a:pt x="2485" y="2158"/>
                  </a:lnTo>
                  <a:lnTo>
                    <a:pt x="2450" y="2227"/>
                  </a:lnTo>
                  <a:lnTo>
                    <a:pt x="2408" y="2311"/>
                  </a:lnTo>
                  <a:lnTo>
                    <a:pt x="2359" y="2409"/>
                  </a:lnTo>
                  <a:lnTo>
                    <a:pt x="2307" y="2519"/>
                  </a:lnTo>
                  <a:lnTo>
                    <a:pt x="2253" y="2641"/>
                  </a:lnTo>
                  <a:lnTo>
                    <a:pt x="2225" y="2705"/>
                  </a:lnTo>
                  <a:lnTo>
                    <a:pt x="2197" y="2771"/>
                  </a:lnTo>
                  <a:lnTo>
                    <a:pt x="2170" y="2838"/>
                  </a:lnTo>
                  <a:lnTo>
                    <a:pt x="2142" y="2908"/>
                  </a:lnTo>
                  <a:lnTo>
                    <a:pt x="2116" y="2979"/>
                  </a:lnTo>
                  <a:lnTo>
                    <a:pt x="2090" y="3051"/>
                  </a:lnTo>
                  <a:lnTo>
                    <a:pt x="2065" y="3124"/>
                  </a:lnTo>
                  <a:lnTo>
                    <a:pt x="2040" y="3198"/>
                  </a:lnTo>
                  <a:lnTo>
                    <a:pt x="2018" y="3272"/>
                  </a:lnTo>
                  <a:lnTo>
                    <a:pt x="1996" y="3346"/>
                  </a:lnTo>
                  <a:lnTo>
                    <a:pt x="1977" y="3420"/>
                  </a:lnTo>
                  <a:lnTo>
                    <a:pt x="1960" y="3494"/>
                  </a:lnTo>
                  <a:lnTo>
                    <a:pt x="1944" y="3568"/>
                  </a:lnTo>
                  <a:lnTo>
                    <a:pt x="1930" y="3641"/>
                  </a:lnTo>
                  <a:lnTo>
                    <a:pt x="1919" y="3714"/>
                  </a:lnTo>
                  <a:lnTo>
                    <a:pt x="1911" y="3785"/>
                  </a:lnTo>
                  <a:lnTo>
                    <a:pt x="1908" y="3820"/>
                  </a:lnTo>
                  <a:lnTo>
                    <a:pt x="1905" y="3856"/>
                  </a:lnTo>
                  <a:lnTo>
                    <a:pt x="1903" y="3890"/>
                  </a:lnTo>
                  <a:lnTo>
                    <a:pt x="1902" y="3924"/>
                  </a:lnTo>
                  <a:lnTo>
                    <a:pt x="1901" y="3939"/>
                  </a:lnTo>
                  <a:lnTo>
                    <a:pt x="1722" y="3939"/>
                  </a:lnTo>
                  <a:lnTo>
                    <a:pt x="1722" y="3230"/>
                  </a:lnTo>
                  <a:lnTo>
                    <a:pt x="1333" y="3230"/>
                  </a:lnTo>
                  <a:lnTo>
                    <a:pt x="1333" y="3939"/>
                  </a:lnTo>
                  <a:lnTo>
                    <a:pt x="1154" y="3939"/>
                  </a:lnTo>
                  <a:lnTo>
                    <a:pt x="1152" y="3924"/>
                  </a:lnTo>
                  <a:lnTo>
                    <a:pt x="1151" y="3873"/>
                  </a:lnTo>
                  <a:lnTo>
                    <a:pt x="1148" y="3820"/>
                  </a:lnTo>
                  <a:lnTo>
                    <a:pt x="1142" y="3767"/>
                  </a:lnTo>
                  <a:lnTo>
                    <a:pt x="1136" y="3714"/>
                  </a:lnTo>
                  <a:lnTo>
                    <a:pt x="1128" y="3659"/>
                  </a:lnTo>
                  <a:lnTo>
                    <a:pt x="1118" y="3604"/>
                  </a:lnTo>
                  <a:lnTo>
                    <a:pt x="1108" y="3547"/>
                  </a:lnTo>
                  <a:lnTo>
                    <a:pt x="1096" y="3491"/>
                  </a:lnTo>
                  <a:lnTo>
                    <a:pt x="1081" y="3434"/>
                  </a:lnTo>
                  <a:lnTo>
                    <a:pt x="1067" y="3377"/>
                  </a:lnTo>
                  <a:lnTo>
                    <a:pt x="1052" y="3319"/>
                  </a:lnTo>
                  <a:lnTo>
                    <a:pt x="1035" y="3261"/>
                  </a:lnTo>
                  <a:lnTo>
                    <a:pt x="1016" y="3203"/>
                  </a:lnTo>
                  <a:lnTo>
                    <a:pt x="997" y="3145"/>
                  </a:lnTo>
                  <a:lnTo>
                    <a:pt x="977" y="3086"/>
                  </a:lnTo>
                  <a:lnTo>
                    <a:pt x="958" y="3029"/>
                  </a:lnTo>
                  <a:lnTo>
                    <a:pt x="937" y="2970"/>
                  </a:lnTo>
                  <a:lnTo>
                    <a:pt x="914" y="2911"/>
                  </a:lnTo>
                  <a:lnTo>
                    <a:pt x="868" y="2796"/>
                  </a:lnTo>
                  <a:lnTo>
                    <a:pt x="820" y="2681"/>
                  </a:lnTo>
                  <a:lnTo>
                    <a:pt x="771" y="2570"/>
                  </a:lnTo>
                  <a:lnTo>
                    <a:pt x="721" y="2459"/>
                  </a:lnTo>
                  <a:lnTo>
                    <a:pt x="669" y="2353"/>
                  </a:lnTo>
                  <a:lnTo>
                    <a:pt x="618" y="2249"/>
                  </a:lnTo>
                  <a:lnTo>
                    <a:pt x="568" y="2150"/>
                  </a:lnTo>
                  <a:lnTo>
                    <a:pt x="567" y="2144"/>
                  </a:lnTo>
                  <a:lnTo>
                    <a:pt x="530" y="2075"/>
                  </a:lnTo>
                  <a:lnTo>
                    <a:pt x="515" y="2050"/>
                  </a:lnTo>
                  <a:lnTo>
                    <a:pt x="503" y="2024"/>
                  </a:lnTo>
                  <a:lnTo>
                    <a:pt x="491" y="1998"/>
                  </a:lnTo>
                  <a:lnTo>
                    <a:pt x="479" y="1972"/>
                  </a:lnTo>
                  <a:lnTo>
                    <a:pt x="468" y="1945"/>
                  </a:lnTo>
                  <a:lnTo>
                    <a:pt x="458" y="1918"/>
                  </a:lnTo>
                  <a:lnTo>
                    <a:pt x="449" y="1892"/>
                  </a:lnTo>
                  <a:lnTo>
                    <a:pt x="440" y="1864"/>
                  </a:lnTo>
                  <a:lnTo>
                    <a:pt x="431" y="1838"/>
                  </a:lnTo>
                  <a:lnTo>
                    <a:pt x="424" y="1810"/>
                  </a:lnTo>
                  <a:lnTo>
                    <a:pt x="418" y="1782"/>
                  </a:lnTo>
                  <a:lnTo>
                    <a:pt x="411" y="1754"/>
                  </a:lnTo>
                  <a:lnTo>
                    <a:pt x="406" y="1726"/>
                  </a:lnTo>
                  <a:lnTo>
                    <a:pt x="401" y="1697"/>
                  </a:lnTo>
                  <a:lnTo>
                    <a:pt x="398" y="1670"/>
                  </a:lnTo>
                  <a:lnTo>
                    <a:pt x="395" y="1641"/>
                  </a:lnTo>
                  <a:lnTo>
                    <a:pt x="389" y="1519"/>
                  </a:lnTo>
                  <a:lnTo>
                    <a:pt x="389" y="1492"/>
                  </a:lnTo>
                  <a:lnTo>
                    <a:pt x="390" y="1463"/>
                  </a:lnTo>
                  <a:lnTo>
                    <a:pt x="392" y="1435"/>
                  </a:lnTo>
                  <a:lnTo>
                    <a:pt x="395" y="1408"/>
                  </a:lnTo>
                  <a:lnTo>
                    <a:pt x="398" y="1380"/>
                  </a:lnTo>
                  <a:lnTo>
                    <a:pt x="402" y="1352"/>
                  </a:lnTo>
                  <a:lnTo>
                    <a:pt x="407" y="1325"/>
                  </a:lnTo>
                  <a:lnTo>
                    <a:pt x="412" y="1298"/>
                  </a:lnTo>
                  <a:lnTo>
                    <a:pt x="418" y="1270"/>
                  </a:lnTo>
                  <a:lnTo>
                    <a:pt x="424" y="1244"/>
                  </a:lnTo>
                  <a:lnTo>
                    <a:pt x="431" y="1217"/>
                  </a:lnTo>
                  <a:lnTo>
                    <a:pt x="439" y="1191"/>
                  </a:lnTo>
                  <a:lnTo>
                    <a:pt x="448" y="1165"/>
                  </a:lnTo>
                  <a:lnTo>
                    <a:pt x="457" y="1139"/>
                  </a:lnTo>
                  <a:lnTo>
                    <a:pt x="466" y="1113"/>
                  </a:lnTo>
                  <a:lnTo>
                    <a:pt x="476" y="1088"/>
                  </a:lnTo>
                  <a:lnTo>
                    <a:pt x="487" y="1063"/>
                  </a:lnTo>
                  <a:lnTo>
                    <a:pt x="499" y="1038"/>
                  </a:lnTo>
                  <a:lnTo>
                    <a:pt x="511" y="1013"/>
                  </a:lnTo>
                  <a:lnTo>
                    <a:pt x="524" y="989"/>
                  </a:lnTo>
                  <a:lnTo>
                    <a:pt x="537" y="965"/>
                  </a:lnTo>
                  <a:lnTo>
                    <a:pt x="551" y="941"/>
                  </a:lnTo>
                  <a:lnTo>
                    <a:pt x="565" y="918"/>
                  </a:lnTo>
                  <a:lnTo>
                    <a:pt x="580" y="895"/>
                  </a:lnTo>
                  <a:lnTo>
                    <a:pt x="596" y="871"/>
                  </a:lnTo>
                  <a:lnTo>
                    <a:pt x="612" y="849"/>
                  </a:lnTo>
                  <a:lnTo>
                    <a:pt x="629" y="827"/>
                  </a:lnTo>
                  <a:lnTo>
                    <a:pt x="647" y="806"/>
                  </a:lnTo>
                  <a:lnTo>
                    <a:pt x="664" y="784"/>
                  </a:lnTo>
                  <a:lnTo>
                    <a:pt x="683" y="763"/>
                  </a:lnTo>
                  <a:lnTo>
                    <a:pt x="702" y="743"/>
                  </a:lnTo>
                  <a:lnTo>
                    <a:pt x="722" y="723"/>
                  </a:lnTo>
                  <a:lnTo>
                    <a:pt x="743" y="703"/>
                  </a:lnTo>
                  <a:lnTo>
                    <a:pt x="764" y="683"/>
                  </a:lnTo>
                  <a:lnTo>
                    <a:pt x="785" y="665"/>
                  </a:lnTo>
                  <a:lnTo>
                    <a:pt x="806" y="647"/>
                  </a:lnTo>
                  <a:lnTo>
                    <a:pt x="828" y="629"/>
                  </a:lnTo>
                  <a:lnTo>
                    <a:pt x="850" y="611"/>
                  </a:lnTo>
                  <a:lnTo>
                    <a:pt x="874" y="596"/>
                  </a:lnTo>
                  <a:lnTo>
                    <a:pt x="896" y="579"/>
                  </a:lnTo>
                  <a:lnTo>
                    <a:pt x="920" y="565"/>
                  </a:lnTo>
                  <a:lnTo>
                    <a:pt x="943" y="550"/>
                  </a:lnTo>
                  <a:lnTo>
                    <a:pt x="968" y="536"/>
                  </a:lnTo>
                  <a:lnTo>
                    <a:pt x="992" y="523"/>
                  </a:lnTo>
                  <a:lnTo>
                    <a:pt x="1016" y="510"/>
                  </a:lnTo>
                  <a:lnTo>
                    <a:pt x="1041" y="498"/>
                  </a:lnTo>
                  <a:lnTo>
                    <a:pt x="1066" y="486"/>
                  </a:lnTo>
                  <a:lnTo>
                    <a:pt x="1091" y="475"/>
                  </a:lnTo>
                  <a:lnTo>
                    <a:pt x="1117" y="464"/>
                  </a:lnTo>
                  <a:lnTo>
                    <a:pt x="1143" y="456"/>
                  </a:lnTo>
                  <a:lnTo>
                    <a:pt x="1170" y="446"/>
                  </a:lnTo>
                  <a:lnTo>
                    <a:pt x="1195" y="438"/>
                  </a:lnTo>
                  <a:lnTo>
                    <a:pt x="1223" y="430"/>
                  </a:lnTo>
                  <a:lnTo>
                    <a:pt x="1250" y="423"/>
                  </a:lnTo>
                  <a:lnTo>
                    <a:pt x="1276" y="417"/>
                  </a:lnTo>
                  <a:lnTo>
                    <a:pt x="1304" y="411"/>
                  </a:lnTo>
                  <a:lnTo>
                    <a:pt x="1331" y="406"/>
                  </a:lnTo>
                  <a:lnTo>
                    <a:pt x="1359" y="401"/>
                  </a:lnTo>
                  <a:lnTo>
                    <a:pt x="1387" y="398"/>
                  </a:lnTo>
                  <a:lnTo>
                    <a:pt x="1414" y="395"/>
                  </a:lnTo>
                  <a:lnTo>
                    <a:pt x="1443" y="392"/>
                  </a:lnTo>
                  <a:lnTo>
                    <a:pt x="1471" y="390"/>
                  </a:lnTo>
                  <a:lnTo>
                    <a:pt x="1500" y="389"/>
                  </a:lnTo>
                  <a:lnTo>
                    <a:pt x="1527" y="389"/>
                  </a:lnTo>
                  <a:lnTo>
                    <a:pt x="1569" y="389"/>
                  </a:lnTo>
                  <a:lnTo>
                    <a:pt x="1610" y="391"/>
                  </a:lnTo>
                  <a:lnTo>
                    <a:pt x="1651" y="396"/>
                  </a:lnTo>
                  <a:lnTo>
                    <a:pt x="1691" y="400"/>
                  </a:lnTo>
                  <a:lnTo>
                    <a:pt x="1732" y="407"/>
                  </a:lnTo>
                  <a:lnTo>
                    <a:pt x="1771" y="415"/>
                  </a:lnTo>
                  <a:lnTo>
                    <a:pt x="1810" y="423"/>
                  </a:lnTo>
                  <a:lnTo>
                    <a:pt x="1849" y="435"/>
                  </a:lnTo>
                  <a:lnTo>
                    <a:pt x="1882" y="444"/>
                  </a:lnTo>
                  <a:lnTo>
                    <a:pt x="1917" y="457"/>
                  </a:lnTo>
                  <a:lnTo>
                    <a:pt x="1950" y="470"/>
                  </a:lnTo>
                  <a:lnTo>
                    <a:pt x="1983" y="483"/>
                  </a:lnTo>
                  <a:lnTo>
                    <a:pt x="2015" y="498"/>
                  </a:lnTo>
                  <a:lnTo>
                    <a:pt x="2047" y="514"/>
                  </a:lnTo>
                  <a:lnTo>
                    <a:pt x="2078" y="531"/>
                  </a:lnTo>
                  <a:lnTo>
                    <a:pt x="2109" y="548"/>
                  </a:lnTo>
                  <a:lnTo>
                    <a:pt x="2139" y="567"/>
                  </a:lnTo>
                  <a:lnTo>
                    <a:pt x="2169" y="586"/>
                  </a:lnTo>
                  <a:lnTo>
                    <a:pt x="2197" y="607"/>
                  </a:lnTo>
                  <a:lnTo>
                    <a:pt x="2226" y="628"/>
                  </a:lnTo>
                  <a:lnTo>
                    <a:pt x="2254" y="650"/>
                  </a:lnTo>
                  <a:lnTo>
                    <a:pt x="2281" y="673"/>
                  </a:lnTo>
                  <a:lnTo>
                    <a:pt x="2308" y="698"/>
                  </a:lnTo>
                  <a:lnTo>
                    <a:pt x="2333" y="723"/>
                  </a:lnTo>
                  <a:lnTo>
                    <a:pt x="2353" y="743"/>
                  </a:lnTo>
                  <a:lnTo>
                    <a:pt x="2372" y="763"/>
                  </a:lnTo>
                  <a:lnTo>
                    <a:pt x="2391" y="784"/>
                  </a:lnTo>
                  <a:lnTo>
                    <a:pt x="2409" y="806"/>
                  </a:lnTo>
                  <a:lnTo>
                    <a:pt x="2426" y="827"/>
                  </a:lnTo>
                  <a:lnTo>
                    <a:pt x="2443" y="849"/>
                  </a:lnTo>
                  <a:lnTo>
                    <a:pt x="2460" y="872"/>
                  </a:lnTo>
                  <a:lnTo>
                    <a:pt x="2475" y="895"/>
                  </a:lnTo>
                  <a:lnTo>
                    <a:pt x="2489" y="918"/>
                  </a:lnTo>
                  <a:lnTo>
                    <a:pt x="2505" y="941"/>
                  </a:lnTo>
                  <a:lnTo>
                    <a:pt x="2518" y="965"/>
                  </a:lnTo>
                  <a:lnTo>
                    <a:pt x="2531" y="989"/>
                  </a:lnTo>
                  <a:lnTo>
                    <a:pt x="2545" y="1013"/>
                  </a:lnTo>
                  <a:lnTo>
                    <a:pt x="2557" y="1038"/>
                  </a:lnTo>
                  <a:lnTo>
                    <a:pt x="2568" y="1063"/>
                  </a:lnTo>
                  <a:lnTo>
                    <a:pt x="2579" y="1088"/>
                  </a:lnTo>
                  <a:lnTo>
                    <a:pt x="2589" y="1113"/>
                  </a:lnTo>
                  <a:lnTo>
                    <a:pt x="2599" y="1139"/>
                  </a:lnTo>
                  <a:lnTo>
                    <a:pt x="2608" y="1164"/>
                  </a:lnTo>
                  <a:lnTo>
                    <a:pt x="2617" y="1191"/>
                  </a:lnTo>
                  <a:lnTo>
                    <a:pt x="2624" y="1217"/>
                  </a:lnTo>
                  <a:lnTo>
                    <a:pt x="2631" y="1244"/>
                  </a:lnTo>
                  <a:lnTo>
                    <a:pt x="2638" y="1270"/>
                  </a:lnTo>
                  <a:lnTo>
                    <a:pt x="2643" y="1297"/>
                  </a:lnTo>
                  <a:lnTo>
                    <a:pt x="2649" y="1325"/>
                  </a:lnTo>
                  <a:lnTo>
                    <a:pt x="2653" y="1352"/>
                  </a:lnTo>
                  <a:lnTo>
                    <a:pt x="2658" y="1379"/>
                  </a:lnTo>
                  <a:lnTo>
                    <a:pt x="2660" y="1406"/>
                  </a:lnTo>
                  <a:lnTo>
                    <a:pt x="2663" y="1435"/>
                  </a:lnTo>
                  <a:lnTo>
                    <a:pt x="2664" y="1463"/>
                  </a:lnTo>
                  <a:lnTo>
                    <a:pt x="2666" y="1491"/>
                  </a:lnTo>
                  <a:lnTo>
                    <a:pt x="2666" y="1519"/>
                  </a:lnTo>
                  <a:lnTo>
                    <a:pt x="2661" y="1641"/>
                  </a:lnTo>
                  <a:close/>
                  <a:moveTo>
                    <a:pt x="907" y="4981"/>
                  </a:moveTo>
                  <a:lnTo>
                    <a:pt x="2149" y="4981"/>
                  </a:lnTo>
                  <a:lnTo>
                    <a:pt x="2149" y="4592"/>
                  </a:lnTo>
                  <a:lnTo>
                    <a:pt x="907" y="4592"/>
                  </a:lnTo>
                  <a:lnTo>
                    <a:pt x="907" y="4981"/>
                  </a:lnTo>
                  <a:close/>
                  <a:moveTo>
                    <a:pt x="1177" y="5429"/>
                  </a:moveTo>
                  <a:lnTo>
                    <a:pt x="1879" y="5429"/>
                  </a:lnTo>
                  <a:lnTo>
                    <a:pt x="1879" y="5209"/>
                  </a:lnTo>
                  <a:lnTo>
                    <a:pt x="1177" y="5209"/>
                  </a:lnTo>
                  <a:lnTo>
                    <a:pt x="1177" y="542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26" name="直接连接符 25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13"/>
          <p:cNvSpPr txBox="1"/>
          <p:nvPr/>
        </p:nvSpPr>
        <p:spPr>
          <a:xfrm>
            <a:off x="6131100" y="1065054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6131100" y="1340128"/>
            <a:ext cx="2157202" cy="76944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TextBox 13"/>
          <p:cNvSpPr txBox="1"/>
          <p:nvPr/>
        </p:nvSpPr>
        <p:spPr>
          <a:xfrm>
            <a:off x="2151948" y="2828587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2" name="TextBox 13"/>
          <p:cNvSpPr txBox="1"/>
          <p:nvPr/>
        </p:nvSpPr>
        <p:spPr>
          <a:xfrm>
            <a:off x="2151948" y="3103661"/>
            <a:ext cx="2157202" cy="76944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TextBox 13"/>
          <p:cNvSpPr txBox="1"/>
          <p:nvPr/>
        </p:nvSpPr>
        <p:spPr>
          <a:xfrm>
            <a:off x="6131100" y="2828587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4" name="TextBox 13"/>
          <p:cNvSpPr txBox="1"/>
          <p:nvPr/>
        </p:nvSpPr>
        <p:spPr>
          <a:xfrm>
            <a:off x="6131100" y="3103661"/>
            <a:ext cx="2157202" cy="76944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4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4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4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4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250"/>
                            </p:stCondLst>
                            <p:childTnLst>
                              <p:par>
                                <p:cTn id="5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75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250"/>
                            </p:stCondLst>
                            <p:childTnLst>
                              <p:par>
                                <p:cTn id="7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750"/>
                            </p:stCondLst>
                            <p:childTnLst>
                              <p:par>
                                <p:cTn id="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93" grpId="0"/>
      <p:bldP spid="20494" grpId="0"/>
      <p:bldP spid="24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4" name="AutoShape 25"/>
          <p:cNvSpPr/>
          <p:nvPr/>
        </p:nvSpPr>
        <p:spPr>
          <a:xfrm rot="21558471">
            <a:off x="3296866" y="2462569"/>
            <a:ext cx="2459831" cy="2236425"/>
          </a:xfrm>
          <a:custGeom>
            <a:avLst/>
            <a:gdLst/>
            <a:ahLst/>
            <a:cxnLst>
              <a:cxn ang="0">
                <a:pos x="1439048" y="1493224"/>
              </a:cxn>
              <a:cxn ang="0">
                <a:pos x="1439048" y="1493224"/>
              </a:cxn>
              <a:cxn ang="0">
                <a:pos x="1439048" y="1493224"/>
              </a:cxn>
              <a:cxn ang="0">
                <a:pos x="1439048" y="1493224"/>
              </a:cxn>
            </a:cxnLst>
            <a:rect l="0" t="0" r="0" b="0"/>
            <a:pathLst>
              <a:path w="21600" h="21600">
                <a:moveTo>
                  <a:pt x="15608" y="8670"/>
                </a:moveTo>
                <a:cubicBezTo>
                  <a:pt x="21599" y="8670"/>
                  <a:pt x="21599" y="8670"/>
                  <a:pt x="21599" y="8670"/>
                </a:cubicBezTo>
                <a:cubicBezTo>
                  <a:pt x="20496" y="4411"/>
                  <a:pt x="16554" y="1064"/>
                  <a:pt x="11982" y="608"/>
                </a:cubicBezTo>
                <a:cubicBezTo>
                  <a:pt x="11667" y="304"/>
                  <a:pt x="11351" y="0"/>
                  <a:pt x="10878" y="0"/>
                </a:cubicBezTo>
                <a:cubicBezTo>
                  <a:pt x="10405" y="0"/>
                  <a:pt x="10090" y="304"/>
                  <a:pt x="9775" y="608"/>
                </a:cubicBezTo>
                <a:cubicBezTo>
                  <a:pt x="5045" y="1064"/>
                  <a:pt x="1103" y="4259"/>
                  <a:pt x="0" y="8670"/>
                </a:cubicBezTo>
                <a:cubicBezTo>
                  <a:pt x="6148" y="8670"/>
                  <a:pt x="6148" y="8670"/>
                  <a:pt x="6148" y="8670"/>
                </a:cubicBezTo>
                <a:cubicBezTo>
                  <a:pt x="6148" y="3650"/>
                  <a:pt x="9144" y="1216"/>
                  <a:pt x="9775" y="760"/>
                </a:cubicBezTo>
                <a:cubicBezTo>
                  <a:pt x="9775" y="760"/>
                  <a:pt x="9775" y="760"/>
                  <a:pt x="9775" y="912"/>
                </a:cubicBezTo>
                <a:cubicBezTo>
                  <a:pt x="6464" y="4867"/>
                  <a:pt x="6937" y="8670"/>
                  <a:pt x="6937" y="8670"/>
                </a:cubicBezTo>
                <a:cubicBezTo>
                  <a:pt x="10090" y="8670"/>
                  <a:pt x="10090" y="8670"/>
                  <a:pt x="10090" y="8670"/>
                </a:cubicBezTo>
                <a:cubicBezTo>
                  <a:pt x="10090" y="18709"/>
                  <a:pt x="10090" y="18709"/>
                  <a:pt x="10090" y="18709"/>
                </a:cubicBezTo>
                <a:cubicBezTo>
                  <a:pt x="10090" y="19014"/>
                  <a:pt x="10090" y="19014"/>
                  <a:pt x="10090" y="19014"/>
                </a:cubicBezTo>
                <a:cubicBezTo>
                  <a:pt x="10090" y="19774"/>
                  <a:pt x="10090" y="19774"/>
                  <a:pt x="10090" y="19774"/>
                </a:cubicBezTo>
                <a:cubicBezTo>
                  <a:pt x="10090" y="20839"/>
                  <a:pt x="10878" y="21599"/>
                  <a:pt x="11982" y="21599"/>
                </a:cubicBezTo>
                <a:cubicBezTo>
                  <a:pt x="12928" y="21599"/>
                  <a:pt x="13874" y="20839"/>
                  <a:pt x="13874" y="19774"/>
                </a:cubicBezTo>
                <a:cubicBezTo>
                  <a:pt x="13874" y="19014"/>
                  <a:pt x="13874" y="19014"/>
                  <a:pt x="13874" y="19014"/>
                </a:cubicBezTo>
                <a:cubicBezTo>
                  <a:pt x="12455" y="19014"/>
                  <a:pt x="12455" y="19014"/>
                  <a:pt x="12455" y="19014"/>
                </a:cubicBezTo>
                <a:cubicBezTo>
                  <a:pt x="12455" y="19318"/>
                  <a:pt x="12455" y="19318"/>
                  <a:pt x="12455" y="19318"/>
                </a:cubicBezTo>
                <a:cubicBezTo>
                  <a:pt x="12455" y="19774"/>
                  <a:pt x="12455" y="19774"/>
                  <a:pt x="12455" y="19774"/>
                </a:cubicBezTo>
                <a:cubicBezTo>
                  <a:pt x="12455" y="20078"/>
                  <a:pt x="12297" y="20383"/>
                  <a:pt x="11982" y="20383"/>
                </a:cubicBezTo>
                <a:cubicBezTo>
                  <a:pt x="11667" y="20383"/>
                  <a:pt x="11351" y="20078"/>
                  <a:pt x="11351" y="19774"/>
                </a:cubicBezTo>
                <a:cubicBezTo>
                  <a:pt x="11351" y="19318"/>
                  <a:pt x="11351" y="19318"/>
                  <a:pt x="11351" y="19318"/>
                </a:cubicBezTo>
                <a:cubicBezTo>
                  <a:pt x="11351" y="19014"/>
                  <a:pt x="11351" y="19014"/>
                  <a:pt x="11351" y="19014"/>
                </a:cubicBezTo>
                <a:cubicBezTo>
                  <a:pt x="11351" y="17036"/>
                  <a:pt x="11351" y="17036"/>
                  <a:pt x="11351" y="17036"/>
                </a:cubicBezTo>
                <a:cubicBezTo>
                  <a:pt x="11351" y="8670"/>
                  <a:pt x="11351" y="8670"/>
                  <a:pt x="11351" y="8670"/>
                </a:cubicBezTo>
                <a:cubicBezTo>
                  <a:pt x="14820" y="8670"/>
                  <a:pt x="14820" y="8670"/>
                  <a:pt x="14820" y="8670"/>
                </a:cubicBezTo>
                <a:cubicBezTo>
                  <a:pt x="14820" y="8670"/>
                  <a:pt x="15293" y="4867"/>
                  <a:pt x="11982" y="912"/>
                </a:cubicBezTo>
                <a:cubicBezTo>
                  <a:pt x="11982" y="760"/>
                  <a:pt x="11982" y="760"/>
                  <a:pt x="11982" y="760"/>
                </a:cubicBezTo>
                <a:cubicBezTo>
                  <a:pt x="12613" y="1216"/>
                  <a:pt x="15608" y="3650"/>
                  <a:pt x="15608" y="8670"/>
                </a:cubicBez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355739" y="3094673"/>
            <a:ext cx="503873" cy="504825"/>
            <a:chOff x="5202" y="5131"/>
            <a:chExt cx="1058" cy="1060"/>
          </a:xfrm>
          <a:solidFill>
            <a:srgbClr val="1B4367"/>
          </a:solidFill>
        </p:grpSpPr>
        <p:sp>
          <p:nvSpPr>
            <p:cNvPr id="175117" name="Freeform 12"/>
            <p:cNvSpPr/>
            <p:nvPr/>
          </p:nvSpPr>
          <p:spPr>
            <a:xfrm>
              <a:off x="5202" y="5131"/>
              <a:ext cx="1058" cy="1061"/>
            </a:xfrm>
            <a:custGeom>
              <a:avLst/>
              <a:gdLst>
                <a:gd name="txL" fmla="*/ 0 w 271"/>
                <a:gd name="txT" fmla="*/ 0 h 271"/>
                <a:gd name="txR" fmla="*/ 271 w 271"/>
                <a:gd name="txB" fmla="*/ 271 h 271"/>
              </a:gdLst>
              <a:ahLst/>
              <a:cxnLst>
                <a:cxn ang="0">
                  <a:pos x="104722" y="74794"/>
                </a:cxn>
                <a:cxn ang="0">
                  <a:pos x="406465" y="103287"/>
                </a:cxn>
                <a:cxn ang="0">
                  <a:pos x="378066" y="406025"/>
                </a:cxn>
                <a:cxn ang="0">
                  <a:pos x="76323" y="377532"/>
                </a:cxn>
                <a:cxn ang="0">
                  <a:pos x="104722" y="74794"/>
                </a:cxn>
              </a:cxnLst>
              <a:rect l="txL" t="txT" r="txR" b="txB"/>
              <a:pathLst>
                <a:path w="271" h="271">
                  <a:moveTo>
                    <a:pt x="59" y="42"/>
                  </a:moveTo>
                  <a:cubicBezTo>
                    <a:pt x="110" y="0"/>
                    <a:pt x="186" y="7"/>
                    <a:pt x="229" y="58"/>
                  </a:cubicBezTo>
                  <a:cubicBezTo>
                    <a:pt x="271" y="110"/>
                    <a:pt x="264" y="186"/>
                    <a:pt x="213" y="228"/>
                  </a:cubicBezTo>
                  <a:cubicBezTo>
                    <a:pt x="161" y="271"/>
                    <a:pt x="85" y="264"/>
                    <a:pt x="43" y="212"/>
                  </a:cubicBezTo>
                  <a:cubicBezTo>
                    <a:pt x="0" y="161"/>
                    <a:pt x="7" y="85"/>
                    <a:pt x="59" y="42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48" name="Freeform 43"/>
            <p:cNvSpPr/>
            <p:nvPr/>
          </p:nvSpPr>
          <p:spPr>
            <a:xfrm>
              <a:off x="5394" y="5396"/>
              <a:ext cx="628" cy="562"/>
            </a:xfrm>
            <a:custGeom>
              <a:avLst/>
              <a:gdLst>
                <a:gd name="txL" fmla="*/ 0 w 161"/>
                <a:gd name="txT" fmla="*/ 0 h 144"/>
                <a:gd name="txR" fmla="*/ 161 w 161"/>
                <a:gd name="txB" fmla="*/ 144 h 144"/>
              </a:gdLst>
              <a:ahLst/>
              <a:cxnLst>
                <a:cxn ang="0">
                  <a:pos x="141988" y="55022"/>
                </a:cxn>
                <a:cxn ang="0">
                  <a:pos x="70994" y="1775"/>
                </a:cxn>
                <a:cxn ang="0">
                  <a:pos x="5325" y="88746"/>
                </a:cxn>
                <a:cxn ang="0">
                  <a:pos x="140213" y="255588"/>
                </a:cxn>
                <a:cxn ang="0">
                  <a:pos x="280425" y="90521"/>
                </a:cxn>
                <a:cxn ang="0">
                  <a:pos x="214756" y="3550"/>
                </a:cxn>
                <a:cxn ang="0">
                  <a:pos x="141988" y="55022"/>
                </a:cxn>
              </a:cxnLst>
              <a:rect l="txL" t="txT" r="txR" b="txB"/>
              <a:pathLst>
                <a:path w="161" h="144">
                  <a:moveTo>
                    <a:pt x="80" y="31"/>
                  </a:moveTo>
                  <a:cubicBezTo>
                    <a:pt x="73" y="11"/>
                    <a:pt x="60" y="0"/>
                    <a:pt x="40" y="1"/>
                  </a:cubicBezTo>
                  <a:cubicBezTo>
                    <a:pt x="11" y="3"/>
                    <a:pt x="0" y="23"/>
                    <a:pt x="3" y="50"/>
                  </a:cubicBezTo>
                  <a:cubicBezTo>
                    <a:pt x="6" y="83"/>
                    <a:pt x="49" y="103"/>
                    <a:pt x="79" y="144"/>
                  </a:cubicBezTo>
                  <a:cubicBezTo>
                    <a:pt x="110" y="103"/>
                    <a:pt x="154" y="84"/>
                    <a:pt x="158" y="51"/>
                  </a:cubicBezTo>
                  <a:cubicBezTo>
                    <a:pt x="161" y="24"/>
                    <a:pt x="150" y="4"/>
                    <a:pt x="121" y="2"/>
                  </a:cubicBezTo>
                  <a:cubicBezTo>
                    <a:pt x="101" y="0"/>
                    <a:pt x="89" y="11"/>
                    <a:pt x="80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184395" y="3008471"/>
            <a:ext cx="506730" cy="506730"/>
            <a:chOff x="9978" y="7833"/>
            <a:chExt cx="1064" cy="1064"/>
          </a:xfrm>
          <a:solidFill>
            <a:srgbClr val="1B4367"/>
          </a:solidFill>
        </p:grpSpPr>
        <p:sp>
          <p:nvSpPr>
            <p:cNvPr id="175123" name="Freeform 18"/>
            <p:cNvSpPr/>
            <p:nvPr/>
          </p:nvSpPr>
          <p:spPr>
            <a:xfrm>
              <a:off x="9978" y="7833"/>
              <a:ext cx="1065" cy="1065"/>
            </a:xfrm>
            <a:custGeom>
              <a:avLst/>
              <a:gdLst>
                <a:gd name="txL" fmla="*/ 0 w 273"/>
                <a:gd name="txT" fmla="*/ 0 h 273"/>
                <a:gd name="txR" fmla="*/ 273 w 273"/>
                <a:gd name="txB" fmla="*/ 273 h 273"/>
              </a:gdLst>
              <a:ahLst/>
              <a:cxnLst>
                <a:cxn ang="0">
                  <a:pos x="168490" y="443396"/>
                </a:cxn>
                <a:cxn ang="0">
                  <a:pos x="40792" y="168490"/>
                </a:cxn>
                <a:cxn ang="0">
                  <a:pos x="317471" y="40792"/>
                </a:cxn>
                <a:cxn ang="0">
                  <a:pos x="443396" y="317471"/>
                </a:cxn>
                <a:cxn ang="0">
                  <a:pos x="168490" y="443396"/>
                </a:cxn>
              </a:cxnLst>
              <a:rect l="txL" t="txT" r="txR" b="txB"/>
              <a:pathLst>
                <a:path w="273" h="273">
                  <a:moveTo>
                    <a:pt x="95" y="250"/>
                  </a:moveTo>
                  <a:cubicBezTo>
                    <a:pt x="32" y="227"/>
                    <a:pt x="0" y="157"/>
                    <a:pt x="23" y="95"/>
                  </a:cubicBezTo>
                  <a:cubicBezTo>
                    <a:pt x="47" y="32"/>
                    <a:pt x="116" y="0"/>
                    <a:pt x="179" y="23"/>
                  </a:cubicBezTo>
                  <a:cubicBezTo>
                    <a:pt x="241" y="47"/>
                    <a:pt x="273" y="116"/>
                    <a:pt x="250" y="179"/>
                  </a:cubicBezTo>
                  <a:cubicBezTo>
                    <a:pt x="227" y="241"/>
                    <a:pt x="157" y="273"/>
                    <a:pt x="95" y="25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58" name="Freeform 53"/>
            <p:cNvSpPr/>
            <p:nvPr/>
          </p:nvSpPr>
          <p:spPr>
            <a:xfrm>
              <a:off x="10251" y="8102"/>
              <a:ext cx="478" cy="321"/>
            </a:xfrm>
            <a:custGeom>
              <a:avLst/>
              <a:gdLst>
                <a:gd name="txL" fmla="*/ 0 w 123"/>
                <a:gd name="txT" fmla="*/ 0 h 82"/>
                <a:gd name="txR" fmla="*/ 123 w 123"/>
                <a:gd name="txB" fmla="*/ 82 h 82"/>
              </a:gdLst>
              <a:ahLst/>
              <a:cxnLst>
                <a:cxn ang="0">
                  <a:pos x="205111" y="46309"/>
                </a:cxn>
                <a:cxn ang="0">
                  <a:pos x="38900" y="46309"/>
                </a:cxn>
                <a:cxn ang="0">
                  <a:pos x="5305" y="146050"/>
                </a:cxn>
                <a:cxn ang="0">
                  <a:pos x="31828" y="94398"/>
                </a:cxn>
                <a:cxn ang="0">
                  <a:pos x="166210" y="85493"/>
                </a:cxn>
                <a:cxn ang="0">
                  <a:pos x="152065" y="99741"/>
                </a:cxn>
                <a:cxn ang="0">
                  <a:pos x="217488" y="99741"/>
                </a:cxn>
                <a:cxn ang="0">
                  <a:pos x="217488" y="32060"/>
                </a:cxn>
                <a:cxn ang="0">
                  <a:pos x="205111" y="46309"/>
                </a:cxn>
              </a:cxnLst>
              <a:rect l="txL" t="txT" r="txR" b="txB"/>
              <a:pathLst>
                <a:path w="123" h="82">
                  <a:moveTo>
                    <a:pt x="116" y="26"/>
                  </a:moveTo>
                  <a:cubicBezTo>
                    <a:pt x="90" y="0"/>
                    <a:pt x="48" y="0"/>
                    <a:pt x="22" y="26"/>
                  </a:cubicBezTo>
                  <a:cubicBezTo>
                    <a:pt x="7" y="41"/>
                    <a:pt x="0" y="62"/>
                    <a:pt x="3" y="82"/>
                  </a:cubicBezTo>
                  <a:cubicBezTo>
                    <a:pt x="5" y="71"/>
                    <a:pt x="10" y="61"/>
                    <a:pt x="18" y="53"/>
                  </a:cubicBezTo>
                  <a:cubicBezTo>
                    <a:pt x="39" y="33"/>
                    <a:pt x="71" y="31"/>
                    <a:pt x="94" y="48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123" y="56"/>
                    <a:pt x="123" y="56"/>
                    <a:pt x="123" y="56"/>
                  </a:cubicBezTo>
                  <a:cubicBezTo>
                    <a:pt x="123" y="18"/>
                    <a:pt x="123" y="18"/>
                    <a:pt x="123" y="18"/>
                  </a:cubicBezTo>
                  <a:lnTo>
                    <a:pt x="116" y="2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59" name="Freeform 54"/>
            <p:cNvSpPr/>
            <p:nvPr/>
          </p:nvSpPr>
          <p:spPr>
            <a:xfrm>
              <a:off x="10303" y="8357"/>
              <a:ext cx="478" cy="318"/>
            </a:xfrm>
            <a:custGeom>
              <a:avLst/>
              <a:gdLst>
                <a:gd name="txL" fmla="*/ 0 w 123"/>
                <a:gd name="txT" fmla="*/ 0 h 81"/>
                <a:gd name="txR" fmla="*/ 123 w 123"/>
                <a:gd name="txB" fmla="*/ 81 h 81"/>
              </a:gdLst>
              <a:ahLst/>
              <a:cxnLst>
                <a:cxn ang="0">
                  <a:pos x="14145" y="98092"/>
                </a:cxn>
                <a:cxn ang="0">
                  <a:pos x="180355" y="98092"/>
                </a:cxn>
                <a:cxn ang="0">
                  <a:pos x="213951" y="0"/>
                </a:cxn>
                <a:cxn ang="0">
                  <a:pos x="185660" y="49938"/>
                </a:cxn>
                <a:cxn ang="0">
                  <a:pos x="53046" y="58855"/>
                </a:cxn>
                <a:cxn ang="0">
                  <a:pos x="67191" y="44587"/>
                </a:cxn>
                <a:cxn ang="0">
                  <a:pos x="0" y="44587"/>
                </a:cxn>
                <a:cxn ang="0">
                  <a:pos x="0" y="112360"/>
                </a:cxn>
                <a:cxn ang="0">
                  <a:pos x="14145" y="98092"/>
                </a:cxn>
              </a:cxnLst>
              <a:rect l="txL" t="txT" r="txR" b="txB"/>
              <a:pathLst>
                <a:path w="123" h="81">
                  <a:moveTo>
                    <a:pt x="8" y="55"/>
                  </a:moveTo>
                  <a:cubicBezTo>
                    <a:pt x="34" y="81"/>
                    <a:pt x="76" y="81"/>
                    <a:pt x="102" y="55"/>
                  </a:cubicBezTo>
                  <a:cubicBezTo>
                    <a:pt x="117" y="40"/>
                    <a:pt x="123" y="19"/>
                    <a:pt x="121" y="0"/>
                  </a:cubicBezTo>
                  <a:cubicBezTo>
                    <a:pt x="118" y="10"/>
                    <a:pt x="113" y="20"/>
                    <a:pt x="105" y="28"/>
                  </a:cubicBezTo>
                  <a:cubicBezTo>
                    <a:pt x="85" y="48"/>
                    <a:pt x="52" y="50"/>
                    <a:pt x="30" y="33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63"/>
                    <a:pt x="0" y="63"/>
                    <a:pt x="0" y="63"/>
                  </a:cubicBezTo>
                  <a:lnTo>
                    <a:pt x="8" y="5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270608" y="1649730"/>
            <a:ext cx="504825" cy="501968"/>
            <a:chOff x="8470" y="2554"/>
            <a:chExt cx="1060" cy="1054"/>
          </a:xfrm>
          <a:solidFill>
            <a:srgbClr val="1B4367"/>
          </a:solidFill>
        </p:grpSpPr>
        <p:sp>
          <p:nvSpPr>
            <p:cNvPr id="175113" name="Freeform 8"/>
            <p:cNvSpPr/>
            <p:nvPr/>
          </p:nvSpPr>
          <p:spPr>
            <a:xfrm>
              <a:off x="8470" y="2554"/>
              <a:ext cx="1061" cy="1054"/>
            </a:xfrm>
            <a:custGeom>
              <a:avLst/>
              <a:gdLst>
                <a:gd name="txL" fmla="*/ 0 w 271"/>
                <a:gd name="txT" fmla="*/ 0 h 271"/>
                <a:gd name="txR" fmla="*/ 271 w 271"/>
                <a:gd name="txB" fmla="*/ 271 h 271"/>
              </a:gdLst>
              <a:ahLst/>
              <a:cxnLst>
                <a:cxn ang="0">
                  <a:pos x="381094" y="77840"/>
                </a:cxn>
                <a:cxn ang="0">
                  <a:pos x="406025" y="378587"/>
                </a:cxn>
                <a:cxn ang="0">
                  <a:pos x="101506" y="403354"/>
                </a:cxn>
                <a:cxn ang="0">
                  <a:pos x="78356" y="100838"/>
                </a:cxn>
                <a:cxn ang="0">
                  <a:pos x="381094" y="77840"/>
                </a:cxn>
              </a:cxnLst>
              <a:rect l="txL" t="txT" r="txR" b="txB"/>
              <a:pathLst>
                <a:path w="271" h="271">
                  <a:moveTo>
                    <a:pt x="214" y="44"/>
                  </a:moveTo>
                  <a:cubicBezTo>
                    <a:pt x="265" y="87"/>
                    <a:pt x="271" y="163"/>
                    <a:pt x="228" y="214"/>
                  </a:cubicBezTo>
                  <a:cubicBezTo>
                    <a:pt x="184" y="265"/>
                    <a:pt x="108" y="271"/>
                    <a:pt x="57" y="228"/>
                  </a:cubicBezTo>
                  <a:cubicBezTo>
                    <a:pt x="7" y="184"/>
                    <a:pt x="0" y="108"/>
                    <a:pt x="44" y="57"/>
                  </a:cubicBezTo>
                  <a:cubicBezTo>
                    <a:pt x="87" y="7"/>
                    <a:pt x="163" y="0"/>
                    <a:pt x="214" y="44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79" name="Freeform 87"/>
            <p:cNvSpPr>
              <a:spLocks noEditPoints="1"/>
            </p:cNvSpPr>
            <p:nvPr/>
          </p:nvSpPr>
          <p:spPr>
            <a:xfrm>
              <a:off x="8669" y="2847"/>
              <a:ext cx="712" cy="468"/>
            </a:xfrm>
            <a:custGeom>
              <a:avLst/>
              <a:gdLst>
                <a:gd name="txL" fmla="*/ 0 w 162"/>
                <a:gd name="txT" fmla="*/ 0 h 106"/>
                <a:gd name="txR" fmla="*/ 162 w 162"/>
                <a:gd name="txB" fmla="*/ 106 h 106"/>
              </a:gdLst>
              <a:ahLst/>
              <a:cxnLst>
                <a:cxn ang="0">
                  <a:pos x="323850" y="24082"/>
                </a:cxn>
                <a:cxn ang="0">
                  <a:pos x="173919" y="0"/>
                </a:cxn>
                <a:cxn ang="0">
                  <a:pos x="9995" y="24082"/>
                </a:cxn>
                <a:cxn ang="0">
                  <a:pos x="9995" y="110376"/>
                </a:cxn>
                <a:cxn ang="0">
                  <a:pos x="5997" y="120410"/>
                </a:cxn>
                <a:cxn ang="0">
                  <a:pos x="15993" y="132451"/>
                </a:cxn>
                <a:cxn ang="0">
                  <a:pos x="27987" y="120410"/>
                </a:cxn>
                <a:cxn ang="0">
                  <a:pos x="21990" y="110376"/>
                </a:cxn>
                <a:cxn ang="0">
                  <a:pos x="21990" y="56192"/>
                </a:cxn>
                <a:cxn ang="0">
                  <a:pos x="173919" y="78267"/>
                </a:cxn>
                <a:cxn ang="0">
                  <a:pos x="323850" y="54185"/>
                </a:cxn>
                <a:cxn ang="0">
                  <a:pos x="323850" y="24082"/>
                </a:cxn>
                <a:cxn ang="0">
                  <a:pos x="25988" y="136465"/>
                </a:cxn>
                <a:cxn ang="0">
                  <a:pos x="7996" y="136465"/>
                </a:cxn>
                <a:cxn ang="0">
                  <a:pos x="0" y="188643"/>
                </a:cxn>
                <a:cxn ang="0">
                  <a:pos x="5997" y="190650"/>
                </a:cxn>
                <a:cxn ang="0">
                  <a:pos x="7996" y="184629"/>
                </a:cxn>
                <a:cxn ang="0">
                  <a:pos x="7996" y="190650"/>
                </a:cxn>
                <a:cxn ang="0">
                  <a:pos x="17992" y="192657"/>
                </a:cxn>
                <a:cxn ang="0">
                  <a:pos x="19991" y="186636"/>
                </a:cxn>
                <a:cxn ang="0">
                  <a:pos x="21990" y="190650"/>
                </a:cxn>
                <a:cxn ang="0">
                  <a:pos x="23989" y="190650"/>
                </a:cxn>
                <a:cxn ang="0">
                  <a:pos x="25988" y="166568"/>
                </a:cxn>
                <a:cxn ang="0">
                  <a:pos x="27987" y="190650"/>
                </a:cxn>
                <a:cxn ang="0">
                  <a:pos x="33984" y="188643"/>
                </a:cxn>
                <a:cxn ang="0">
                  <a:pos x="25988" y="136465"/>
                </a:cxn>
                <a:cxn ang="0">
                  <a:pos x="59972" y="188643"/>
                </a:cxn>
                <a:cxn ang="0">
                  <a:pos x="59972" y="74253"/>
                </a:cxn>
                <a:cxn ang="0">
                  <a:pos x="173919" y="90308"/>
                </a:cxn>
                <a:cxn ang="0">
                  <a:pos x="281869" y="74253"/>
                </a:cxn>
                <a:cxn ang="0">
                  <a:pos x="281869" y="186636"/>
                </a:cxn>
                <a:cxn ang="0">
                  <a:pos x="171920" y="212725"/>
                </a:cxn>
                <a:cxn ang="0">
                  <a:pos x="59972" y="188643"/>
                </a:cxn>
              </a:cxnLst>
              <a:rect l="txL" t="txT" r="txR" b="txB"/>
              <a:pathLst>
                <a:path w="162" h="106">
                  <a:moveTo>
                    <a:pt x="162" y="12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27"/>
                    <a:pt x="5" y="41"/>
                    <a:pt x="5" y="55"/>
                  </a:cubicBezTo>
                  <a:cubicBezTo>
                    <a:pt x="4" y="56"/>
                    <a:pt x="3" y="58"/>
                    <a:pt x="3" y="60"/>
                  </a:cubicBezTo>
                  <a:cubicBezTo>
                    <a:pt x="3" y="63"/>
                    <a:pt x="5" y="66"/>
                    <a:pt x="8" y="66"/>
                  </a:cubicBezTo>
                  <a:cubicBezTo>
                    <a:pt x="12" y="66"/>
                    <a:pt x="14" y="63"/>
                    <a:pt x="14" y="60"/>
                  </a:cubicBezTo>
                  <a:cubicBezTo>
                    <a:pt x="14" y="58"/>
                    <a:pt x="13" y="56"/>
                    <a:pt x="11" y="55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2" y="12"/>
                    <a:pt x="162" y="12"/>
                    <a:pt x="162" y="12"/>
                  </a:cubicBezTo>
                  <a:close/>
                  <a:moveTo>
                    <a:pt x="13" y="68"/>
                  </a:moveTo>
                  <a:cubicBezTo>
                    <a:pt x="10" y="69"/>
                    <a:pt x="7" y="69"/>
                    <a:pt x="4" y="68"/>
                  </a:cubicBezTo>
                  <a:cubicBezTo>
                    <a:pt x="3" y="77"/>
                    <a:pt x="1" y="85"/>
                    <a:pt x="0" y="94"/>
                  </a:cubicBezTo>
                  <a:cubicBezTo>
                    <a:pt x="1" y="94"/>
                    <a:pt x="2" y="94"/>
                    <a:pt x="3" y="95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6" y="95"/>
                    <a:pt x="8" y="96"/>
                    <a:pt x="9" y="96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5" y="94"/>
                    <a:pt x="16" y="94"/>
                    <a:pt x="17" y="94"/>
                  </a:cubicBezTo>
                  <a:cubicBezTo>
                    <a:pt x="16" y="85"/>
                    <a:pt x="14" y="77"/>
                    <a:pt x="13" y="68"/>
                  </a:cubicBezTo>
                  <a:close/>
                  <a:moveTo>
                    <a:pt x="30" y="94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141" y="37"/>
                    <a:pt x="141" y="37"/>
                    <a:pt x="141" y="37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22" y="93"/>
                    <a:pt x="104" y="98"/>
                    <a:pt x="86" y="106"/>
                  </a:cubicBezTo>
                  <a:cubicBezTo>
                    <a:pt x="68" y="97"/>
                    <a:pt x="49" y="94"/>
                    <a:pt x="30" y="94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017118" y="2091690"/>
            <a:ext cx="450533" cy="452438"/>
            <a:chOff x="4704" y="4364"/>
            <a:chExt cx="946" cy="950"/>
          </a:xfrm>
          <a:solidFill>
            <a:srgbClr val="1B4367"/>
          </a:solidFill>
        </p:grpSpPr>
        <p:sp>
          <p:nvSpPr>
            <p:cNvPr id="175115" name="Freeform 10"/>
            <p:cNvSpPr/>
            <p:nvPr/>
          </p:nvSpPr>
          <p:spPr>
            <a:xfrm>
              <a:off x="4704" y="4364"/>
              <a:ext cx="946" cy="950"/>
            </a:xfrm>
            <a:custGeom>
              <a:avLst/>
              <a:gdLst>
                <a:gd name="txL" fmla="*/ 0 w 242"/>
                <a:gd name="txT" fmla="*/ 0 h 243"/>
                <a:gd name="txR" fmla="*/ 242 w 242"/>
                <a:gd name="txB" fmla="*/ 243 h 243"/>
              </a:gdLst>
              <a:ahLst/>
              <a:cxnLst>
                <a:cxn ang="0">
                  <a:pos x="216884" y="1777"/>
                </a:cxn>
                <a:cxn ang="0">
                  <a:pos x="430213" y="216788"/>
                </a:cxn>
                <a:cxn ang="0">
                  <a:pos x="213329" y="430023"/>
                </a:cxn>
                <a:cxn ang="0">
                  <a:pos x="0" y="215012"/>
                </a:cxn>
                <a:cxn ang="0">
                  <a:pos x="216884" y="1777"/>
                </a:cxn>
              </a:cxnLst>
              <a:rect l="txL" t="txT" r="txR" b="txB"/>
              <a:pathLst>
                <a:path w="242" h="243">
                  <a:moveTo>
                    <a:pt x="122" y="1"/>
                  </a:moveTo>
                  <a:cubicBezTo>
                    <a:pt x="188" y="1"/>
                    <a:pt x="242" y="56"/>
                    <a:pt x="242" y="122"/>
                  </a:cubicBezTo>
                  <a:cubicBezTo>
                    <a:pt x="241" y="189"/>
                    <a:pt x="187" y="243"/>
                    <a:pt x="120" y="242"/>
                  </a:cubicBezTo>
                  <a:cubicBezTo>
                    <a:pt x="53" y="242"/>
                    <a:pt x="0" y="188"/>
                    <a:pt x="0" y="121"/>
                  </a:cubicBezTo>
                  <a:cubicBezTo>
                    <a:pt x="1" y="54"/>
                    <a:pt x="55" y="0"/>
                    <a:pt x="122" y="1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51" name="Freeform 46"/>
            <p:cNvSpPr>
              <a:spLocks noEditPoints="1"/>
            </p:cNvSpPr>
            <p:nvPr/>
          </p:nvSpPr>
          <p:spPr>
            <a:xfrm>
              <a:off x="4994" y="4517"/>
              <a:ext cx="367" cy="642"/>
            </a:xfrm>
            <a:custGeom>
              <a:avLst/>
              <a:gdLst>
                <a:gd name="txL" fmla="*/ 0 w 94"/>
                <a:gd name="txT" fmla="*/ 0 h 165"/>
                <a:gd name="txR" fmla="*/ 94 w 94"/>
                <a:gd name="txB" fmla="*/ 165 h 165"/>
              </a:gdLst>
              <a:ahLst/>
              <a:cxnLst>
                <a:cxn ang="0">
                  <a:pos x="147181" y="0"/>
                </a:cxn>
                <a:cxn ang="0">
                  <a:pos x="17733" y="0"/>
                </a:cxn>
                <a:cxn ang="0">
                  <a:pos x="0" y="19473"/>
                </a:cxn>
                <a:cxn ang="0">
                  <a:pos x="0" y="272627"/>
                </a:cxn>
                <a:cxn ang="0">
                  <a:pos x="17733" y="292100"/>
                </a:cxn>
                <a:cxn ang="0">
                  <a:pos x="147181" y="292100"/>
                </a:cxn>
                <a:cxn ang="0">
                  <a:pos x="166687" y="272627"/>
                </a:cxn>
                <a:cxn ang="0">
                  <a:pos x="166687" y="19473"/>
                </a:cxn>
                <a:cxn ang="0">
                  <a:pos x="147181" y="0"/>
                </a:cxn>
                <a:cxn ang="0">
                  <a:pos x="56745" y="21244"/>
                </a:cxn>
                <a:cxn ang="0">
                  <a:pos x="109942" y="21244"/>
                </a:cxn>
                <a:cxn ang="0">
                  <a:pos x="109942" y="28325"/>
                </a:cxn>
                <a:cxn ang="0">
                  <a:pos x="56745" y="28325"/>
                </a:cxn>
                <a:cxn ang="0">
                  <a:pos x="56745" y="21244"/>
                </a:cxn>
                <a:cxn ang="0">
                  <a:pos x="83344" y="279708"/>
                </a:cxn>
                <a:cxn ang="0">
                  <a:pos x="72704" y="269086"/>
                </a:cxn>
                <a:cxn ang="0">
                  <a:pos x="83344" y="260235"/>
                </a:cxn>
                <a:cxn ang="0">
                  <a:pos x="93983" y="269086"/>
                </a:cxn>
                <a:cxn ang="0">
                  <a:pos x="83344" y="279708"/>
                </a:cxn>
                <a:cxn ang="0">
                  <a:pos x="154274" y="244302"/>
                </a:cxn>
                <a:cxn ang="0">
                  <a:pos x="12413" y="244302"/>
                </a:cxn>
                <a:cxn ang="0">
                  <a:pos x="12413" y="46028"/>
                </a:cxn>
                <a:cxn ang="0">
                  <a:pos x="154274" y="46028"/>
                </a:cxn>
                <a:cxn ang="0">
                  <a:pos x="154274" y="244302"/>
                </a:cxn>
              </a:cxnLst>
              <a:rect l="txL" t="txT" r="txR" b="txB"/>
              <a:pathLst>
                <a:path w="94" h="165">
                  <a:moveTo>
                    <a:pt x="83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0"/>
                    <a:pt x="5" y="165"/>
                    <a:pt x="10" y="165"/>
                  </a:cubicBezTo>
                  <a:cubicBezTo>
                    <a:pt x="83" y="165"/>
                    <a:pt x="83" y="165"/>
                    <a:pt x="83" y="165"/>
                  </a:cubicBezTo>
                  <a:cubicBezTo>
                    <a:pt x="89" y="165"/>
                    <a:pt x="94" y="160"/>
                    <a:pt x="94" y="154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5"/>
                    <a:pt x="89" y="0"/>
                    <a:pt x="83" y="0"/>
                  </a:cubicBezTo>
                  <a:close/>
                  <a:moveTo>
                    <a:pt x="32" y="12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62" y="16"/>
                    <a:pt x="62" y="16"/>
                    <a:pt x="62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12"/>
                  </a:lnTo>
                  <a:close/>
                  <a:moveTo>
                    <a:pt x="47" y="158"/>
                  </a:moveTo>
                  <a:cubicBezTo>
                    <a:pt x="44" y="158"/>
                    <a:pt x="41" y="156"/>
                    <a:pt x="41" y="152"/>
                  </a:cubicBezTo>
                  <a:cubicBezTo>
                    <a:pt x="41" y="149"/>
                    <a:pt x="44" y="147"/>
                    <a:pt x="47" y="147"/>
                  </a:cubicBezTo>
                  <a:cubicBezTo>
                    <a:pt x="50" y="147"/>
                    <a:pt x="53" y="149"/>
                    <a:pt x="53" y="152"/>
                  </a:cubicBezTo>
                  <a:cubicBezTo>
                    <a:pt x="53" y="156"/>
                    <a:pt x="50" y="158"/>
                    <a:pt x="47" y="158"/>
                  </a:cubicBezTo>
                  <a:close/>
                  <a:moveTo>
                    <a:pt x="87" y="138"/>
                  </a:moveTo>
                  <a:cubicBezTo>
                    <a:pt x="7" y="138"/>
                    <a:pt x="7" y="138"/>
                    <a:pt x="7" y="138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87" y="26"/>
                    <a:pt x="87" y="26"/>
                    <a:pt x="87" y="26"/>
                  </a:cubicBezTo>
                  <a:lnTo>
                    <a:pt x="87" y="1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608395" y="2088357"/>
            <a:ext cx="504349" cy="506254"/>
            <a:chOff x="4030" y="4930"/>
            <a:chExt cx="840" cy="843"/>
          </a:xfrm>
          <a:solidFill>
            <a:srgbClr val="1B4367"/>
          </a:solidFill>
        </p:grpSpPr>
        <p:sp>
          <p:nvSpPr>
            <p:cNvPr id="93246" name="Freeform 1819"/>
            <p:cNvSpPr/>
            <p:nvPr/>
          </p:nvSpPr>
          <p:spPr>
            <a:xfrm>
              <a:off x="4030" y="4930"/>
              <a:ext cx="840" cy="843"/>
            </a:xfrm>
            <a:custGeom>
              <a:avLst/>
              <a:gdLst>
                <a:gd name="txL" fmla="*/ 0 w 92"/>
                <a:gd name="txT" fmla="*/ 0 h 92"/>
                <a:gd name="txR" fmla="*/ 92 w 92"/>
                <a:gd name="txB" fmla="*/ 92 h 92"/>
              </a:gdLst>
              <a:ahLst/>
              <a:cxnLst>
                <a:cxn ang="0">
                  <a:pos x="382657" y="63966"/>
                </a:cxn>
                <a:cxn ang="0">
                  <a:pos x="469624" y="383796"/>
                </a:cxn>
                <a:cxn ang="0">
                  <a:pos x="150743" y="471022"/>
                </a:cxn>
                <a:cxn ang="0">
                  <a:pos x="69574" y="151192"/>
                </a:cxn>
                <a:cxn ang="0">
                  <a:pos x="382657" y="63966"/>
                </a:cxn>
              </a:cxnLst>
              <a:rect l="txL" t="txT" r="txR" b="txB"/>
              <a:pathLst>
                <a:path w="92" h="92">
                  <a:moveTo>
                    <a:pt x="66" y="11"/>
                  </a:moveTo>
                  <a:cubicBezTo>
                    <a:pt x="85" y="23"/>
                    <a:pt x="92" y="47"/>
                    <a:pt x="81" y="66"/>
                  </a:cubicBezTo>
                  <a:cubicBezTo>
                    <a:pt x="70" y="85"/>
                    <a:pt x="45" y="92"/>
                    <a:pt x="26" y="81"/>
                  </a:cubicBezTo>
                  <a:cubicBezTo>
                    <a:pt x="7" y="70"/>
                    <a:pt x="0" y="45"/>
                    <a:pt x="12" y="26"/>
                  </a:cubicBezTo>
                  <a:cubicBezTo>
                    <a:pt x="23" y="7"/>
                    <a:pt x="47" y="0"/>
                    <a:pt x="66" y="11"/>
                  </a:cubicBezTo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717" name="稻壳儿小白白(http://dwz.cn/Wu2UP)"/>
            <p:cNvSpPr>
              <a:spLocks noEditPoints="1"/>
            </p:cNvSpPr>
            <p:nvPr/>
          </p:nvSpPr>
          <p:spPr>
            <a:xfrm>
              <a:off x="4214" y="5125"/>
              <a:ext cx="425" cy="425"/>
            </a:xfrm>
            <a:custGeom>
              <a:avLst/>
              <a:gdLst/>
              <a:ahLst/>
              <a:cxnLst>
                <a:cxn ang="0">
                  <a:pos x="1479576135" y="12226576"/>
                </a:cxn>
                <a:cxn ang="0">
                  <a:pos x="1455122931" y="0"/>
                </a:cxn>
                <a:cxn ang="0">
                  <a:pos x="1430665982" y="12226576"/>
                </a:cxn>
                <a:cxn ang="0">
                  <a:pos x="24456949" y="941543682"/>
                </a:cxn>
                <a:cxn ang="0">
                  <a:pos x="0" y="990457474"/>
                </a:cxn>
                <a:cxn ang="0">
                  <a:pos x="24456949" y="1027140945"/>
                </a:cxn>
                <a:cxn ang="0">
                  <a:pos x="391292460" y="1173874831"/>
                </a:cxn>
                <a:cxn ang="0">
                  <a:pos x="562483613" y="1479569178"/>
                </a:cxn>
                <a:cxn ang="0">
                  <a:pos x="611393766" y="1504026074"/>
                </a:cxn>
                <a:cxn ang="0">
                  <a:pos x="611393766" y="1504026074"/>
                </a:cxn>
                <a:cxn ang="0">
                  <a:pos x="648081062" y="1479569178"/>
                </a:cxn>
                <a:cxn ang="0">
                  <a:pos x="745901369" y="1308382141"/>
                </a:cxn>
                <a:cxn ang="0">
                  <a:pos x="1198334329" y="1491799499"/>
                </a:cxn>
                <a:cxn ang="0">
                  <a:pos x="1222791278" y="1504026074"/>
                </a:cxn>
                <a:cxn ang="0">
                  <a:pos x="1235017880" y="1491799499"/>
                </a:cxn>
                <a:cxn ang="0">
                  <a:pos x="1259474829" y="1455116027"/>
                </a:cxn>
                <a:cxn ang="0">
                  <a:pos x="1504033084" y="48910047"/>
                </a:cxn>
                <a:cxn ang="0">
                  <a:pos x="1479576135" y="12226576"/>
                </a:cxn>
                <a:cxn ang="0">
                  <a:pos x="146734204" y="978227154"/>
                </a:cxn>
                <a:cxn ang="0">
                  <a:pos x="1235017880" y="244557725"/>
                </a:cxn>
                <a:cxn ang="0">
                  <a:pos x="440206358" y="1088277568"/>
                </a:cxn>
                <a:cxn ang="0">
                  <a:pos x="427976011" y="1088277568"/>
                </a:cxn>
                <a:cxn ang="0">
                  <a:pos x="146734204" y="978227154"/>
                </a:cxn>
                <a:cxn ang="0">
                  <a:pos x="476889909" y="1124961039"/>
                </a:cxn>
                <a:cxn ang="0">
                  <a:pos x="476889909" y="1124961039"/>
                </a:cxn>
                <a:cxn ang="0">
                  <a:pos x="1369525482" y="171190782"/>
                </a:cxn>
                <a:cxn ang="0">
                  <a:pos x="611393766" y="1357292188"/>
                </a:cxn>
                <a:cxn ang="0">
                  <a:pos x="476889909" y="1124961039"/>
                </a:cxn>
                <a:cxn ang="0">
                  <a:pos x="1186107726" y="1381749084"/>
                </a:cxn>
                <a:cxn ang="0">
                  <a:pos x="782584920" y="1222784878"/>
                </a:cxn>
                <a:cxn ang="0">
                  <a:pos x="745901369" y="1222784878"/>
                </a:cxn>
                <a:cxn ang="0">
                  <a:pos x="1369525482" y="269014620"/>
                </a:cxn>
                <a:cxn ang="0">
                  <a:pos x="1186107726" y="1381749084"/>
                </a:cxn>
                <a:cxn ang="0">
                  <a:pos x="1186107726" y="1381749084"/>
                </a:cxn>
                <a:cxn ang="0">
                  <a:pos x="1186107726" y="1381749084"/>
                </a:cxn>
              </a:cxnLst>
              <a:rect l="0" t="0" r="0" b="0"/>
              <a:pathLst>
                <a:path w="123" h="123">
                  <a:moveTo>
                    <a:pt x="121" y="1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7" y="0"/>
                    <a:pt x="117" y="1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0" y="78"/>
                    <a:pt x="0" y="79"/>
                    <a:pt x="0" y="81"/>
                  </a:cubicBezTo>
                  <a:cubicBezTo>
                    <a:pt x="0" y="82"/>
                    <a:pt x="1" y="83"/>
                    <a:pt x="2" y="84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46" y="121"/>
                    <a:pt x="46" y="121"/>
                    <a:pt x="46" y="121"/>
                  </a:cubicBezTo>
                  <a:cubicBezTo>
                    <a:pt x="47" y="122"/>
                    <a:pt x="48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2" y="122"/>
                    <a:pt x="53" y="12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3"/>
                    <a:pt x="99" y="123"/>
                    <a:pt x="100" y="123"/>
                  </a:cubicBezTo>
                  <a:cubicBezTo>
                    <a:pt x="100" y="123"/>
                    <a:pt x="101" y="122"/>
                    <a:pt x="101" y="122"/>
                  </a:cubicBezTo>
                  <a:cubicBezTo>
                    <a:pt x="102" y="122"/>
                    <a:pt x="103" y="121"/>
                    <a:pt x="103" y="119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2" y="1"/>
                    <a:pt x="121" y="1"/>
                  </a:cubicBezTo>
                  <a:close/>
                  <a:moveTo>
                    <a:pt x="12" y="80"/>
                  </a:moveTo>
                  <a:cubicBezTo>
                    <a:pt x="101" y="20"/>
                    <a:pt x="101" y="20"/>
                    <a:pt x="101" y="2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5" y="89"/>
                    <a:pt x="35" y="89"/>
                  </a:cubicBezTo>
                  <a:lnTo>
                    <a:pt x="12" y="80"/>
                  </a:lnTo>
                  <a:close/>
                  <a:moveTo>
                    <a:pt x="39" y="92"/>
                  </a:moveTo>
                  <a:cubicBezTo>
                    <a:pt x="39" y="92"/>
                    <a:pt x="39" y="92"/>
                    <a:pt x="39" y="92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50" y="111"/>
                    <a:pt x="50" y="111"/>
                    <a:pt x="50" y="111"/>
                  </a:cubicBezTo>
                  <a:lnTo>
                    <a:pt x="39" y="92"/>
                  </a:lnTo>
                  <a:close/>
                  <a:moveTo>
                    <a:pt x="97" y="113"/>
                  </a:moveTo>
                  <a:cubicBezTo>
                    <a:pt x="64" y="100"/>
                    <a:pt x="64" y="100"/>
                    <a:pt x="64" y="100"/>
                  </a:cubicBezTo>
                  <a:cubicBezTo>
                    <a:pt x="63" y="100"/>
                    <a:pt x="62" y="100"/>
                    <a:pt x="61" y="100"/>
                  </a:cubicBezTo>
                  <a:cubicBezTo>
                    <a:pt x="112" y="22"/>
                    <a:pt x="112" y="22"/>
                    <a:pt x="112" y="22"/>
                  </a:cubicBezTo>
                  <a:lnTo>
                    <a:pt x="97" y="113"/>
                  </a:ln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9962" name="TextBox 1210"/>
          <p:cNvSpPr/>
          <p:nvPr/>
        </p:nvSpPr>
        <p:spPr>
          <a:xfrm>
            <a:off x="1332065" y="1985450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78531" y="2267403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da-DK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TextBox 1210"/>
          <p:cNvSpPr/>
          <p:nvPr/>
        </p:nvSpPr>
        <p:spPr>
          <a:xfrm>
            <a:off x="736963" y="3053074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63427" y="3335027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da-DK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1210"/>
          <p:cNvSpPr/>
          <p:nvPr/>
        </p:nvSpPr>
        <p:spPr>
          <a:xfrm>
            <a:off x="3687847" y="95995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664342" y="1231903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TextBox 1210"/>
          <p:cNvSpPr/>
          <p:nvPr/>
        </p:nvSpPr>
        <p:spPr>
          <a:xfrm>
            <a:off x="6136754" y="1961294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28369" y="2231817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TextBox 1210"/>
          <p:cNvSpPr/>
          <p:nvPr/>
        </p:nvSpPr>
        <p:spPr>
          <a:xfrm>
            <a:off x="6695477" y="2897968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694388" y="3168492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3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99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9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75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250"/>
                            </p:stCondLst>
                            <p:childTnLst>
                              <p:par>
                                <p:cTn id="7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75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75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25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74" grpId="0" animBg="1"/>
      <p:bldP spid="39962" grpId="0"/>
      <p:bldP spid="18" grpId="0"/>
      <p:bldP spid="20" grpId="0"/>
      <p:bldP spid="21" grpId="0"/>
      <p:bldP spid="22" grpId="0"/>
      <p:bldP spid="23" grpId="0"/>
      <p:bldP spid="25" grpId="0"/>
      <p:bldP spid="12" grpId="0"/>
      <p:bldP spid="13" grpId="0"/>
      <p:bldP spid="30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 Placeholder 2"/>
          <p:cNvSpPr txBox="1"/>
          <p:nvPr/>
        </p:nvSpPr>
        <p:spPr>
          <a:xfrm>
            <a:off x="1906916" y="1188959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 dirty="0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 dirty="0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9" name="Text Placeholder 8"/>
          <p:cNvSpPr txBox="1"/>
          <p:nvPr/>
        </p:nvSpPr>
        <p:spPr>
          <a:xfrm>
            <a:off x="1906915" y="1520058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Text Placeholder 2"/>
          <p:cNvSpPr txBox="1"/>
          <p:nvPr/>
        </p:nvSpPr>
        <p:spPr>
          <a:xfrm>
            <a:off x="1906916" y="2850357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 dirty="0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 dirty="0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Text Placeholder 8"/>
          <p:cNvSpPr txBox="1"/>
          <p:nvPr/>
        </p:nvSpPr>
        <p:spPr>
          <a:xfrm>
            <a:off x="1906915" y="3195981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249193" y="1314056"/>
            <a:ext cx="602227" cy="602227"/>
            <a:chOff x="1201568" y="1323581"/>
            <a:chExt cx="602227" cy="602227"/>
          </a:xfrm>
          <a:solidFill>
            <a:schemeClr val="bg1"/>
          </a:solidFill>
        </p:grpSpPr>
        <p:sp>
          <p:nvSpPr>
            <p:cNvPr id="15" name="泪滴形 14"/>
            <p:cNvSpPr/>
            <p:nvPr/>
          </p:nvSpPr>
          <p:spPr>
            <a:xfrm>
              <a:off x="1201568" y="1323581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370273" y="1442634"/>
              <a:ext cx="264816" cy="364121"/>
              <a:chOff x="6766243" y="2767965"/>
              <a:chExt cx="139700" cy="192088"/>
            </a:xfrm>
            <a:grpFill/>
          </p:grpSpPr>
          <p:sp>
            <p:nvSpPr>
              <p:cNvPr id="31762" name="Rectangle 27"/>
              <p:cNvSpPr/>
              <p:nvPr/>
            </p:nvSpPr>
            <p:spPr>
              <a:xfrm>
                <a:off x="6766243" y="2807653"/>
                <a:ext cx="22225" cy="152400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63" name="Rectangle 28"/>
              <p:cNvSpPr/>
              <p:nvPr/>
            </p:nvSpPr>
            <p:spPr>
              <a:xfrm>
                <a:off x="6807518" y="2783840"/>
                <a:ext cx="20637" cy="176213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64" name="Rectangle 29"/>
              <p:cNvSpPr/>
              <p:nvPr/>
            </p:nvSpPr>
            <p:spPr>
              <a:xfrm>
                <a:off x="6844030" y="2767965"/>
                <a:ext cx="22225" cy="192088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65" name="Rectangle 30"/>
              <p:cNvSpPr/>
              <p:nvPr/>
            </p:nvSpPr>
            <p:spPr>
              <a:xfrm>
                <a:off x="6882130" y="2866390"/>
                <a:ext cx="23813" cy="93663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1249193" y="2969162"/>
            <a:ext cx="602227" cy="602227"/>
            <a:chOff x="1201568" y="2978687"/>
            <a:chExt cx="602227" cy="602227"/>
          </a:xfrm>
          <a:solidFill>
            <a:schemeClr val="bg1"/>
          </a:solidFill>
        </p:grpSpPr>
        <p:sp>
          <p:nvSpPr>
            <p:cNvPr id="40" name="泪滴形 39"/>
            <p:cNvSpPr/>
            <p:nvPr/>
          </p:nvSpPr>
          <p:spPr>
            <a:xfrm>
              <a:off x="1201568" y="2978687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61" name="Freeform 36"/>
            <p:cNvSpPr/>
            <p:nvPr/>
          </p:nvSpPr>
          <p:spPr>
            <a:xfrm>
              <a:off x="1311282" y="3111644"/>
              <a:ext cx="382799" cy="3363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34" h="117">
                  <a:moveTo>
                    <a:pt x="134" y="20"/>
                  </a:moveTo>
                  <a:cubicBezTo>
                    <a:pt x="134" y="9"/>
                    <a:pt x="125" y="0"/>
                    <a:pt x="114" y="0"/>
                  </a:cubicBezTo>
                  <a:cubicBezTo>
                    <a:pt x="103" y="0"/>
                    <a:pt x="94" y="9"/>
                    <a:pt x="94" y="20"/>
                  </a:cubicBezTo>
                  <a:cubicBezTo>
                    <a:pt x="94" y="26"/>
                    <a:pt x="96" y="31"/>
                    <a:pt x="100" y="34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5" y="62"/>
                    <a:pt x="23" y="62"/>
                    <a:pt x="21" y="62"/>
                  </a:cubicBezTo>
                  <a:cubicBezTo>
                    <a:pt x="9" y="62"/>
                    <a:pt x="0" y="71"/>
                    <a:pt x="0" y="82"/>
                  </a:cubicBezTo>
                  <a:cubicBezTo>
                    <a:pt x="0" y="93"/>
                    <a:pt x="9" y="102"/>
                    <a:pt x="21" y="102"/>
                  </a:cubicBezTo>
                  <a:cubicBezTo>
                    <a:pt x="32" y="102"/>
                    <a:pt x="41" y="93"/>
                    <a:pt x="41" y="82"/>
                  </a:cubicBezTo>
                  <a:cubicBezTo>
                    <a:pt x="41" y="81"/>
                    <a:pt x="41" y="79"/>
                    <a:pt x="40" y="78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69" y="117"/>
                    <a:pt x="69" y="117"/>
                    <a:pt x="69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28" y="37"/>
                    <a:pt x="134" y="29"/>
                    <a:pt x="134" y="2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8" name="Text Placeholder 2"/>
          <p:cNvSpPr txBox="1"/>
          <p:nvPr/>
        </p:nvSpPr>
        <p:spPr>
          <a:xfrm>
            <a:off x="5450216" y="1188959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 dirty="0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 dirty="0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Text Placeholder 8"/>
          <p:cNvSpPr txBox="1"/>
          <p:nvPr/>
        </p:nvSpPr>
        <p:spPr>
          <a:xfrm>
            <a:off x="5450215" y="1520058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0" name="Text Placeholder 2"/>
          <p:cNvSpPr txBox="1"/>
          <p:nvPr/>
        </p:nvSpPr>
        <p:spPr>
          <a:xfrm>
            <a:off x="5450216" y="2850357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 dirty="0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 dirty="0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Text Placeholder 8"/>
          <p:cNvSpPr txBox="1"/>
          <p:nvPr/>
        </p:nvSpPr>
        <p:spPr>
          <a:xfrm>
            <a:off x="5450215" y="3195981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792493" y="1314056"/>
            <a:ext cx="602227" cy="602227"/>
            <a:chOff x="4440068" y="1361681"/>
            <a:chExt cx="602227" cy="602227"/>
          </a:xfrm>
          <a:solidFill>
            <a:schemeClr val="bg1"/>
          </a:solidFill>
        </p:grpSpPr>
        <p:sp>
          <p:nvSpPr>
            <p:cNvPr id="52" name="泪滴形 51"/>
            <p:cNvSpPr/>
            <p:nvPr/>
          </p:nvSpPr>
          <p:spPr>
            <a:xfrm>
              <a:off x="4440068" y="1361681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565190" y="1486803"/>
              <a:ext cx="351983" cy="351983"/>
              <a:chOff x="4953318" y="2640965"/>
              <a:chExt cx="227012" cy="227013"/>
            </a:xfrm>
            <a:grpFill/>
          </p:grpSpPr>
          <p:sp>
            <p:nvSpPr>
              <p:cNvPr id="31748" name="Freeform 21"/>
              <p:cNvSpPr/>
              <p:nvPr/>
            </p:nvSpPr>
            <p:spPr>
              <a:xfrm>
                <a:off x="4953318" y="2658428"/>
                <a:ext cx="211137" cy="209550"/>
              </a:xfrm>
              <a:custGeom>
                <a:avLst/>
                <a:gdLst/>
                <a:ahLst/>
                <a:cxnLst>
                  <a:cxn ang="0">
                    <a:pos x="2147483647" y="0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0"/>
                  </a:cxn>
                </a:cxnLst>
                <a:rect l="0" t="0" r="0" b="0"/>
                <a:pathLst>
                  <a:path w="129" h="128">
                    <a:moveTo>
                      <a:pt x="62" y="0"/>
                    </a:moveTo>
                    <a:cubicBezTo>
                      <a:pt x="48" y="1"/>
                      <a:pt x="35" y="7"/>
                      <a:pt x="24" y="18"/>
                    </a:cubicBezTo>
                    <a:cubicBezTo>
                      <a:pt x="0" y="42"/>
                      <a:pt x="0" y="80"/>
                      <a:pt x="24" y="104"/>
                    </a:cubicBezTo>
                    <a:cubicBezTo>
                      <a:pt x="48" y="128"/>
                      <a:pt x="87" y="128"/>
                      <a:pt x="111" y="104"/>
                    </a:cubicBezTo>
                    <a:cubicBezTo>
                      <a:pt x="122" y="94"/>
                      <a:pt x="127" y="80"/>
                      <a:pt x="129" y="66"/>
                    </a:cubicBezTo>
                    <a:cubicBezTo>
                      <a:pt x="62" y="66"/>
                      <a:pt x="62" y="66"/>
                      <a:pt x="62" y="66"/>
                    </a:cubicBez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49" name="Freeform 22"/>
              <p:cNvSpPr/>
              <p:nvPr/>
            </p:nvSpPr>
            <p:spPr>
              <a:xfrm>
                <a:off x="5070793" y="2640965"/>
                <a:ext cx="109537" cy="109538"/>
              </a:xfrm>
              <a:custGeom>
                <a:avLst/>
                <a:gdLst/>
                <a:ahLst/>
                <a:cxnLst>
                  <a:cxn ang="0">
                    <a:pos x="2147483647" y="2147483647"/>
                  </a:cxn>
                  <a:cxn ang="0">
                    <a:pos x="0" y="2147483647"/>
                  </a:cxn>
                  <a:cxn ang="0">
                    <a:pos x="0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</a:cxnLst>
                <a:rect l="0" t="0" r="0" b="0"/>
                <a:pathLst>
                  <a:path w="68" h="68">
                    <a:moveTo>
                      <a:pt x="49" y="20"/>
                    </a:moveTo>
                    <a:cubicBezTo>
                      <a:pt x="35" y="6"/>
                      <a:pt x="18" y="0"/>
                      <a:pt x="0" y="2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66" y="68"/>
                      <a:pt x="66" y="68"/>
                      <a:pt x="66" y="68"/>
                    </a:cubicBezTo>
                    <a:cubicBezTo>
                      <a:pt x="68" y="51"/>
                      <a:pt x="62" y="33"/>
                      <a:pt x="49" y="20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4792493" y="2969162"/>
            <a:ext cx="602227" cy="602227"/>
            <a:chOff x="4440068" y="3016787"/>
            <a:chExt cx="602227" cy="602227"/>
          </a:xfrm>
          <a:solidFill>
            <a:schemeClr val="bg1"/>
          </a:solidFill>
        </p:grpSpPr>
        <p:sp>
          <p:nvSpPr>
            <p:cNvPr id="53" name="泪滴形 52"/>
            <p:cNvSpPr/>
            <p:nvPr/>
          </p:nvSpPr>
          <p:spPr>
            <a:xfrm>
              <a:off x="4440068" y="3016787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571197" y="3149450"/>
              <a:ext cx="339968" cy="336901"/>
              <a:chOff x="4735830" y="4453890"/>
              <a:chExt cx="176213" cy="174625"/>
            </a:xfrm>
            <a:grpFill/>
          </p:grpSpPr>
          <p:sp>
            <p:nvSpPr>
              <p:cNvPr id="31757" name="Oval 42"/>
              <p:cNvSpPr/>
              <p:nvPr/>
            </p:nvSpPr>
            <p:spPr>
              <a:xfrm>
                <a:off x="4735830" y="4472940"/>
                <a:ext cx="73025" cy="69850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58" name="Oval 43"/>
              <p:cNvSpPr/>
              <p:nvPr/>
            </p:nvSpPr>
            <p:spPr>
              <a:xfrm>
                <a:off x="4823143" y="4453890"/>
                <a:ext cx="88900" cy="88900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59" name="Oval 44"/>
              <p:cNvSpPr/>
              <p:nvPr/>
            </p:nvSpPr>
            <p:spPr>
              <a:xfrm>
                <a:off x="4735830" y="4557078"/>
                <a:ext cx="73025" cy="71437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60" name="Oval 45"/>
              <p:cNvSpPr/>
              <p:nvPr/>
            </p:nvSpPr>
            <p:spPr>
              <a:xfrm>
                <a:off x="4823143" y="4557078"/>
                <a:ext cx="71437" cy="71437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</p:grpSp>
      <p:cxnSp>
        <p:nvCxnSpPr>
          <p:cNvPr id="33" name="直接连接符 3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50"/>
                            </p:stCondLst>
                            <p:childTnLst>
                              <p:par>
                                <p:cTn id="4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750"/>
                            </p:stCondLst>
                            <p:childTnLst>
                              <p:par>
                                <p:cTn id="6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89" grpId="0"/>
      <p:bldP spid="2" grpId="0"/>
      <p:bldP spid="3" grpId="0"/>
      <p:bldP spid="37" grpId="0"/>
      <p:bldP spid="48" grpId="0"/>
      <p:bldP spid="49" grpId="0"/>
      <p:bldP spid="50" grpId="0"/>
      <p:bldP spid="5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椭圆 10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研究方法与思路</a:t>
            </a:r>
            <a:endParaRPr lang="zh-CN" altLang="en-US" sz="3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4" name="文本框 36"/>
          <p:cNvSpPr txBox="1"/>
          <p:nvPr/>
        </p:nvSpPr>
        <p:spPr>
          <a:xfrm>
            <a:off x="2639646" y="3249600"/>
            <a:ext cx="386000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DOCER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稻壳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儿设计师</a:t>
            </a:r>
            <a:r>
              <a:rPr lang="en-US" altLang="zh-CN" sz="105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qzuser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精品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</a:t>
            </a: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chn.docer.com/works?userid=310034636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5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 smtClean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/>
      <p:bldP spid="104" grpId="0"/>
      <p:bldP spid="10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grpSp>
        <p:nvGrpSpPr>
          <p:cNvPr id="48" name="组合 27"/>
          <p:cNvGrpSpPr/>
          <p:nvPr/>
        </p:nvGrpSpPr>
        <p:grpSpPr bwMode="auto">
          <a:xfrm>
            <a:off x="966337" y="2223043"/>
            <a:ext cx="1624013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49" name="任意多边形 14"/>
            <p:cNvSpPr/>
            <p:nvPr/>
          </p:nvSpPr>
          <p:spPr bwMode="auto">
            <a:xfrm>
              <a:off x="433519" y="234675"/>
              <a:ext cx="1732491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lIns="481462" tIns="239269" rIns="478992" bIns="239269" anchor="ctr"/>
            <a:lstStyle/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任意多边形 15"/>
            <p:cNvSpPr/>
            <p:nvPr/>
          </p:nvSpPr>
          <p:spPr bwMode="auto">
            <a:xfrm>
              <a:off x="0" y="323896"/>
              <a:ext cx="867039" cy="866899"/>
            </a:xfrm>
            <a:custGeom>
              <a:avLst/>
              <a:gdLst>
                <a:gd name="T0" fmla="*/ 0 w 866404"/>
                <a:gd name="T1" fmla="*/ 433945 h 866404"/>
                <a:gd name="T2" fmla="*/ 434156 w 866404"/>
                <a:gd name="T3" fmla="*/ 0 h 866404"/>
                <a:gd name="T4" fmla="*/ 868310 w 866404"/>
                <a:gd name="T5" fmla="*/ 433945 h 866404"/>
                <a:gd name="T6" fmla="*/ 434156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4" h="866404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39582" tIns="139582" rIns="139582" bIns="1395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13"/>
            <p:cNvSpPr/>
            <p:nvPr/>
          </p:nvSpPr>
          <p:spPr bwMode="auto">
            <a:xfrm>
              <a:off x="1202687" y="583515"/>
              <a:ext cx="371639" cy="347662"/>
            </a:xfrm>
            <a:custGeom>
              <a:avLst/>
              <a:gdLst>
                <a:gd name="T0" fmla="*/ 489318417 w 257"/>
                <a:gd name="T1" fmla="*/ 49945036 h 241"/>
                <a:gd name="T2" fmla="*/ 384763496 w 257"/>
                <a:gd name="T3" fmla="*/ 0 h 241"/>
                <a:gd name="T4" fmla="*/ 288572622 w 257"/>
                <a:gd name="T5" fmla="*/ 49945036 h 241"/>
                <a:gd name="T6" fmla="*/ 41821679 w 257"/>
                <a:gd name="T7" fmla="*/ 299670218 h 241"/>
                <a:gd name="T8" fmla="*/ 41821679 w 257"/>
                <a:gd name="T9" fmla="*/ 457829019 h 241"/>
                <a:gd name="T10" fmla="*/ 198654783 w 257"/>
                <a:gd name="T11" fmla="*/ 457829019 h 241"/>
                <a:gd name="T12" fmla="*/ 432859656 w 257"/>
                <a:gd name="T13" fmla="*/ 220590818 h 241"/>
                <a:gd name="T14" fmla="*/ 443314715 w 257"/>
                <a:gd name="T15" fmla="*/ 93646583 h 241"/>
                <a:gd name="T16" fmla="*/ 319939243 w 257"/>
                <a:gd name="T17" fmla="*/ 106133563 h 241"/>
                <a:gd name="T18" fmla="*/ 92008851 w 257"/>
                <a:gd name="T19" fmla="*/ 339209918 h 241"/>
                <a:gd name="T20" fmla="*/ 92008851 w 257"/>
                <a:gd name="T21" fmla="*/ 362100792 h 241"/>
                <a:gd name="T22" fmla="*/ 115011425 w 257"/>
                <a:gd name="T23" fmla="*/ 362100792 h 241"/>
                <a:gd name="T24" fmla="*/ 342941817 w 257"/>
                <a:gd name="T25" fmla="*/ 129024437 h 241"/>
                <a:gd name="T26" fmla="*/ 422403152 w 257"/>
                <a:gd name="T27" fmla="*/ 116538899 h 241"/>
                <a:gd name="T28" fmla="*/ 409857082 w 257"/>
                <a:gd name="T29" fmla="*/ 197698501 h 241"/>
                <a:gd name="T30" fmla="*/ 175653655 w 257"/>
                <a:gd name="T31" fmla="*/ 434936703 h 241"/>
                <a:gd name="T32" fmla="*/ 64824253 w 257"/>
                <a:gd name="T33" fmla="*/ 434936703 h 241"/>
                <a:gd name="T34" fmla="*/ 64824253 w 257"/>
                <a:gd name="T35" fmla="*/ 322561092 h 241"/>
                <a:gd name="T36" fmla="*/ 311575196 w 257"/>
                <a:gd name="T37" fmla="*/ 70755709 h 241"/>
                <a:gd name="T38" fmla="*/ 384763496 w 257"/>
                <a:gd name="T39" fmla="*/ 33296210 h 241"/>
                <a:gd name="T40" fmla="*/ 466317289 w 257"/>
                <a:gd name="T41" fmla="*/ 72835910 h 241"/>
                <a:gd name="T42" fmla="*/ 503956945 w 257"/>
                <a:gd name="T43" fmla="*/ 153996955 h 241"/>
                <a:gd name="T44" fmla="*/ 466317289 w 257"/>
                <a:gd name="T45" fmla="*/ 230994711 h 241"/>
                <a:gd name="T46" fmla="*/ 328303290 w 257"/>
                <a:gd name="T47" fmla="*/ 370424484 h 241"/>
                <a:gd name="T48" fmla="*/ 328303290 w 257"/>
                <a:gd name="T49" fmla="*/ 393316801 h 241"/>
                <a:gd name="T50" fmla="*/ 351305864 w 257"/>
                <a:gd name="T51" fmla="*/ 393316801 h 241"/>
                <a:gd name="T52" fmla="*/ 487227405 w 257"/>
                <a:gd name="T53" fmla="*/ 253887028 h 241"/>
                <a:gd name="T54" fmla="*/ 535323565 w 257"/>
                <a:gd name="T55" fmla="*/ 156078599 h 241"/>
                <a:gd name="T56" fmla="*/ 489318417 w 257"/>
                <a:gd name="T57" fmla="*/ 49945036 h 241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257" h="241">
                  <a:moveTo>
                    <a:pt x="234" y="24"/>
                  </a:moveTo>
                  <a:cubicBezTo>
                    <a:pt x="218" y="8"/>
                    <a:pt x="201" y="0"/>
                    <a:pt x="184" y="0"/>
                  </a:cubicBezTo>
                  <a:cubicBezTo>
                    <a:pt x="156" y="2"/>
                    <a:pt x="138" y="23"/>
                    <a:pt x="138" y="2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0" y="165"/>
                    <a:pt x="0" y="199"/>
                    <a:pt x="20" y="220"/>
                  </a:cubicBezTo>
                  <a:cubicBezTo>
                    <a:pt x="41" y="241"/>
                    <a:pt x="74" y="241"/>
                    <a:pt x="95" y="220"/>
                  </a:cubicBezTo>
                  <a:cubicBezTo>
                    <a:pt x="207" y="106"/>
                    <a:pt x="207" y="106"/>
                    <a:pt x="207" y="106"/>
                  </a:cubicBezTo>
                  <a:cubicBezTo>
                    <a:pt x="224" y="88"/>
                    <a:pt x="227" y="61"/>
                    <a:pt x="212" y="45"/>
                  </a:cubicBezTo>
                  <a:cubicBezTo>
                    <a:pt x="198" y="30"/>
                    <a:pt x="171" y="33"/>
                    <a:pt x="153" y="51"/>
                  </a:cubicBezTo>
                  <a:cubicBezTo>
                    <a:pt x="44" y="163"/>
                    <a:pt x="44" y="163"/>
                    <a:pt x="44" y="163"/>
                  </a:cubicBezTo>
                  <a:cubicBezTo>
                    <a:pt x="41" y="166"/>
                    <a:pt x="41" y="171"/>
                    <a:pt x="44" y="174"/>
                  </a:cubicBezTo>
                  <a:cubicBezTo>
                    <a:pt x="47" y="177"/>
                    <a:pt x="52" y="177"/>
                    <a:pt x="55" y="174"/>
                  </a:cubicBezTo>
                  <a:cubicBezTo>
                    <a:pt x="164" y="62"/>
                    <a:pt x="164" y="62"/>
                    <a:pt x="164" y="62"/>
                  </a:cubicBezTo>
                  <a:cubicBezTo>
                    <a:pt x="176" y="50"/>
                    <a:pt x="193" y="47"/>
                    <a:pt x="202" y="56"/>
                  </a:cubicBezTo>
                  <a:cubicBezTo>
                    <a:pt x="210" y="65"/>
                    <a:pt x="208" y="83"/>
                    <a:pt x="196" y="95"/>
                  </a:cubicBezTo>
                  <a:cubicBezTo>
                    <a:pt x="84" y="209"/>
                    <a:pt x="84" y="209"/>
                    <a:pt x="84" y="209"/>
                  </a:cubicBezTo>
                  <a:cubicBezTo>
                    <a:pt x="70" y="225"/>
                    <a:pt x="46" y="225"/>
                    <a:pt x="31" y="209"/>
                  </a:cubicBezTo>
                  <a:cubicBezTo>
                    <a:pt x="16" y="194"/>
                    <a:pt x="16" y="170"/>
                    <a:pt x="31" y="155"/>
                  </a:cubicBezTo>
                  <a:cubicBezTo>
                    <a:pt x="149" y="34"/>
                    <a:pt x="149" y="34"/>
                    <a:pt x="149" y="34"/>
                  </a:cubicBezTo>
                  <a:cubicBezTo>
                    <a:pt x="149" y="34"/>
                    <a:pt x="163" y="17"/>
                    <a:pt x="184" y="16"/>
                  </a:cubicBezTo>
                  <a:cubicBezTo>
                    <a:pt x="197" y="15"/>
                    <a:pt x="210" y="22"/>
                    <a:pt x="223" y="35"/>
                  </a:cubicBezTo>
                  <a:cubicBezTo>
                    <a:pt x="236" y="47"/>
                    <a:pt x="242" y="61"/>
                    <a:pt x="241" y="74"/>
                  </a:cubicBezTo>
                  <a:cubicBezTo>
                    <a:pt x="240" y="95"/>
                    <a:pt x="224" y="111"/>
                    <a:pt x="223" y="111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5" y="181"/>
                    <a:pt x="155" y="186"/>
                    <a:pt x="157" y="189"/>
                  </a:cubicBezTo>
                  <a:cubicBezTo>
                    <a:pt x="160" y="192"/>
                    <a:pt x="165" y="192"/>
                    <a:pt x="168" y="189"/>
                  </a:cubicBezTo>
                  <a:cubicBezTo>
                    <a:pt x="233" y="122"/>
                    <a:pt x="233" y="122"/>
                    <a:pt x="233" y="122"/>
                  </a:cubicBezTo>
                  <a:cubicBezTo>
                    <a:pt x="234" y="122"/>
                    <a:pt x="255" y="103"/>
                    <a:pt x="256" y="75"/>
                  </a:cubicBezTo>
                  <a:cubicBezTo>
                    <a:pt x="257" y="57"/>
                    <a:pt x="249" y="40"/>
                    <a:pt x="234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29"/>
          <p:cNvGrpSpPr/>
          <p:nvPr/>
        </p:nvGrpSpPr>
        <p:grpSpPr bwMode="auto">
          <a:xfrm>
            <a:off x="4598533" y="2223043"/>
            <a:ext cx="1625204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53" name="任意多边形 18"/>
            <p:cNvSpPr/>
            <p:nvPr/>
          </p:nvSpPr>
          <p:spPr bwMode="auto">
            <a:xfrm>
              <a:off x="433202" y="234675"/>
              <a:ext cx="1732808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lIns="481462" tIns="239269" rIns="478992" bIns="239269" anchor="ctr"/>
            <a:lstStyle/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任意多边形 19"/>
            <p:cNvSpPr/>
            <p:nvPr/>
          </p:nvSpPr>
          <p:spPr bwMode="auto">
            <a:xfrm>
              <a:off x="0" y="323896"/>
              <a:ext cx="866404" cy="866899"/>
            </a:xfrm>
            <a:custGeom>
              <a:avLst/>
              <a:gdLst>
                <a:gd name="T0" fmla="*/ 0 w 866404"/>
                <a:gd name="T1" fmla="*/ 433945 h 866404"/>
                <a:gd name="T2" fmla="*/ 433202 w 866404"/>
                <a:gd name="T3" fmla="*/ 0 h 866404"/>
                <a:gd name="T4" fmla="*/ 866404 w 866404"/>
                <a:gd name="T5" fmla="*/ 433945 h 866404"/>
                <a:gd name="T6" fmla="*/ 433202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4" h="866404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39582" tIns="139582" rIns="139582" bIns="1395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4"/>
            <p:cNvSpPr>
              <a:spLocks noEditPoints="1"/>
            </p:cNvSpPr>
            <p:nvPr/>
          </p:nvSpPr>
          <p:spPr bwMode="auto">
            <a:xfrm>
              <a:off x="1212278" y="581118"/>
              <a:ext cx="352457" cy="352457"/>
            </a:xfrm>
            <a:custGeom>
              <a:avLst/>
              <a:gdLst>
                <a:gd name="T0" fmla="*/ 327681910 w 147"/>
                <a:gd name="T1" fmla="*/ 845074400 h 147"/>
                <a:gd name="T2" fmla="*/ 0 w 147"/>
                <a:gd name="T3" fmla="*/ 0 h 147"/>
                <a:gd name="T4" fmla="*/ 845074400 w 147"/>
                <a:gd name="T5" fmla="*/ 356425138 h 147"/>
                <a:gd name="T6" fmla="*/ 454156429 w 147"/>
                <a:gd name="T7" fmla="*/ 454156429 h 147"/>
                <a:gd name="T8" fmla="*/ 327681910 w 147"/>
                <a:gd name="T9" fmla="*/ 845074400 h 147"/>
                <a:gd name="T10" fmla="*/ 97728893 w 147"/>
                <a:gd name="T11" fmla="*/ 97728893 h 147"/>
                <a:gd name="T12" fmla="*/ 321932306 w 147"/>
                <a:gd name="T13" fmla="*/ 684107049 h 147"/>
                <a:gd name="T14" fmla="*/ 413913992 w 147"/>
                <a:gd name="T15" fmla="*/ 413913992 h 147"/>
                <a:gd name="T16" fmla="*/ 678359842 w 147"/>
                <a:gd name="T17" fmla="*/ 344928327 h 147"/>
                <a:gd name="T18" fmla="*/ 97728893 w 147"/>
                <a:gd name="T19" fmla="*/ 97728893 h 14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47" h="147">
                  <a:moveTo>
                    <a:pt x="57" y="147"/>
                  </a:moveTo>
                  <a:lnTo>
                    <a:pt x="0" y="0"/>
                  </a:lnTo>
                  <a:lnTo>
                    <a:pt x="147" y="62"/>
                  </a:lnTo>
                  <a:lnTo>
                    <a:pt x="79" y="79"/>
                  </a:lnTo>
                  <a:lnTo>
                    <a:pt x="57" y="147"/>
                  </a:lnTo>
                  <a:close/>
                  <a:moveTo>
                    <a:pt x="17" y="17"/>
                  </a:moveTo>
                  <a:lnTo>
                    <a:pt x="56" y="119"/>
                  </a:lnTo>
                  <a:lnTo>
                    <a:pt x="72" y="72"/>
                  </a:lnTo>
                  <a:lnTo>
                    <a:pt x="118" y="60"/>
                  </a:lnTo>
                  <a:lnTo>
                    <a:pt x="17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28"/>
          <p:cNvGrpSpPr/>
          <p:nvPr/>
        </p:nvGrpSpPr>
        <p:grpSpPr bwMode="auto">
          <a:xfrm>
            <a:off x="2781840" y="2223043"/>
            <a:ext cx="1625203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57" name="任意多边形 16"/>
            <p:cNvSpPr/>
            <p:nvPr/>
          </p:nvSpPr>
          <p:spPr bwMode="auto">
            <a:xfrm>
              <a:off x="433203" y="234675"/>
              <a:ext cx="1732807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lIns="481462" tIns="239269" rIns="478992" bIns="239269" anchor="ctr"/>
            <a:lstStyle/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任意多边形 17"/>
            <p:cNvSpPr/>
            <p:nvPr/>
          </p:nvSpPr>
          <p:spPr bwMode="auto">
            <a:xfrm>
              <a:off x="0" y="323896"/>
              <a:ext cx="866404" cy="866899"/>
            </a:xfrm>
            <a:custGeom>
              <a:avLst/>
              <a:gdLst>
                <a:gd name="T0" fmla="*/ 0 w 866404"/>
                <a:gd name="T1" fmla="*/ 433945 h 866404"/>
                <a:gd name="T2" fmla="*/ 433202 w 866404"/>
                <a:gd name="T3" fmla="*/ 0 h 866404"/>
                <a:gd name="T4" fmla="*/ 866404 w 866404"/>
                <a:gd name="T5" fmla="*/ 433945 h 866404"/>
                <a:gd name="T6" fmla="*/ 433202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4" h="866404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39582" tIns="139582" rIns="139582" bIns="1395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Freeform 19"/>
            <p:cNvSpPr>
              <a:spLocks noEditPoints="1"/>
            </p:cNvSpPr>
            <p:nvPr/>
          </p:nvSpPr>
          <p:spPr bwMode="auto">
            <a:xfrm>
              <a:off x="1157132" y="608691"/>
              <a:ext cx="462749" cy="297310"/>
            </a:xfrm>
            <a:custGeom>
              <a:avLst/>
              <a:gdLst>
                <a:gd name="T0" fmla="*/ 516520434 w 320"/>
                <a:gd name="T1" fmla="*/ 429093379 h 206"/>
                <a:gd name="T2" fmla="*/ 98284995 w 320"/>
                <a:gd name="T3" fmla="*/ 429093379 h 206"/>
                <a:gd name="T4" fmla="*/ 0 w 320"/>
                <a:gd name="T5" fmla="*/ 306197548 h 206"/>
                <a:gd name="T6" fmla="*/ 127562546 w 320"/>
                <a:gd name="T7" fmla="*/ 185384331 h 206"/>
                <a:gd name="T8" fmla="*/ 340862359 w 320"/>
                <a:gd name="T9" fmla="*/ 0 h 206"/>
                <a:gd name="T10" fmla="*/ 549980079 w 320"/>
                <a:gd name="T11" fmla="*/ 141642236 h 206"/>
                <a:gd name="T12" fmla="*/ 669176991 w 320"/>
                <a:gd name="T13" fmla="*/ 283284473 h 206"/>
                <a:gd name="T14" fmla="*/ 516520434 w 320"/>
                <a:gd name="T15" fmla="*/ 429093379 h 206"/>
                <a:gd name="T16" fmla="*/ 102467090 w 320"/>
                <a:gd name="T17" fmla="*/ 397848407 h 206"/>
                <a:gd name="T18" fmla="*/ 516520434 w 320"/>
                <a:gd name="T19" fmla="*/ 397848407 h 206"/>
                <a:gd name="T20" fmla="*/ 637809839 w 320"/>
                <a:gd name="T21" fmla="*/ 283284473 h 206"/>
                <a:gd name="T22" fmla="*/ 535341303 w 320"/>
                <a:gd name="T23" fmla="*/ 170804595 h 206"/>
                <a:gd name="T24" fmla="*/ 524886068 w 320"/>
                <a:gd name="T25" fmla="*/ 170804595 h 206"/>
                <a:gd name="T26" fmla="*/ 522795021 w 320"/>
                <a:gd name="T27" fmla="*/ 160388642 h 206"/>
                <a:gd name="T28" fmla="*/ 340862359 w 320"/>
                <a:gd name="T29" fmla="*/ 33327585 h 206"/>
                <a:gd name="T30" fmla="*/ 156838651 w 320"/>
                <a:gd name="T31" fmla="*/ 204132180 h 206"/>
                <a:gd name="T32" fmla="*/ 156838651 w 320"/>
                <a:gd name="T33" fmla="*/ 222878586 h 206"/>
                <a:gd name="T34" fmla="*/ 138017781 w 320"/>
                <a:gd name="T35" fmla="*/ 218713359 h 206"/>
                <a:gd name="T36" fmla="*/ 123379006 w 320"/>
                <a:gd name="T37" fmla="*/ 218713359 h 206"/>
                <a:gd name="T38" fmla="*/ 31367152 w 320"/>
                <a:gd name="T39" fmla="*/ 306197548 h 206"/>
                <a:gd name="T40" fmla="*/ 102467090 w 320"/>
                <a:gd name="T41" fmla="*/ 397848407 h 20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320" h="206">
                  <a:moveTo>
                    <a:pt x="247" y="206"/>
                  </a:moveTo>
                  <a:cubicBezTo>
                    <a:pt x="47" y="206"/>
                    <a:pt x="47" y="206"/>
                    <a:pt x="47" y="206"/>
                  </a:cubicBezTo>
                  <a:cubicBezTo>
                    <a:pt x="20" y="200"/>
                    <a:pt x="0" y="175"/>
                    <a:pt x="0" y="147"/>
                  </a:cubicBezTo>
                  <a:cubicBezTo>
                    <a:pt x="0" y="115"/>
                    <a:pt x="27" y="88"/>
                    <a:pt x="61" y="89"/>
                  </a:cubicBezTo>
                  <a:cubicBezTo>
                    <a:pt x="67" y="38"/>
                    <a:pt x="110" y="0"/>
                    <a:pt x="163" y="0"/>
                  </a:cubicBezTo>
                  <a:cubicBezTo>
                    <a:pt x="208" y="0"/>
                    <a:pt x="248" y="28"/>
                    <a:pt x="263" y="68"/>
                  </a:cubicBezTo>
                  <a:cubicBezTo>
                    <a:pt x="296" y="74"/>
                    <a:pt x="320" y="103"/>
                    <a:pt x="320" y="136"/>
                  </a:cubicBezTo>
                  <a:cubicBezTo>
                    <a:pt x="320" y="174"/>
                    <a:pt x="287" y="206"/>
                    <a:pt x="247" y="206"/>
                  </a:cubicBezTo>
                  <a:close/>
                  <a:moveTo>
                    <a:pt x="49" y="191"/>
                  </a:moveTo>
                  <a:cubicBezTo>
                    <a:pt x="247" y="191"/>
                    <a:pt x="247" y="191"/>
                    <a:pt x="247" y="191"/>
                  </a:cubicBezTo>
                  <a:cubicBezTo>
                    <a:pt x="278" y="191"/>
                    <a:pt x="305" y="165"/>
                    <a:pt x="305" y="136"/>
                  </a:cubicBezTo>
                  <a:cubicBezTo>
                    <a:pt x="305" y="109"/>
                    <a:pt x="284" y="86"/>
                    <a:pt x="256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39" y="41"/>
                    <a:pt x="203" y="16"/>
                    <a:pt x="163" y="16"/>
                  </a:cubicBezTo>
                  <a:cubicBezTo>
                    <a:pt x="115" y="16"/>
                    <a:pt x="77" y="51"/>
                    <a:pt x="75" y="98"/>
                  </a:cubicBezTo>
                  <a:cubicBezTo>
                    <a:pt x="75" y="107"/>
                    <a:pt x="75" y="107"/>
                    <a:pt x="75" y="107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3" y="105"/>
                    <a:pt x="61" y="105"/>
                    <a:pt x="59" y="105"/>
                  </a:cubicBezTo>
                  <a:cubicBezTo>
                    <a:pt x="35" y="105"/>
                    <a:pt x="15" y="124"/>
                    <a:pt x="15" y="147"/>
                  </a:cubicBezTo>
                  <a:cubicBezTo>
                    <a:pt x="15" y="167"/>
                    <a:pt x="30" y="186"/>
                    <a:pt x="49" y="19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30"/>
          <p:cNvGrpSpPr/>
          <p:nvPr/>
        </p:nvGrpSpPr>
        <p:grpSpPr bwMode="auto">
          <a:xfrm>
            <a:off x="6415227" y="2223043"/>
            <a:ext cx="1624013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61" name="右箭头 20"/>
            <p:cNvSpPr>
              <a:spLocks noChangeArrowheads="1"/>
            </p:cNvSpPr>
            <p:nvPr/>
          </p:nvSpPr>
          <p:spPr bwMode="auto">
            <a:xfrm>
              <a:off x="433519" y="234675"/>
              <a:ext cx="1732491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任意多边形 21"/>
            <p:cNvSpPr/>
            <p:nvPr/>
          </p:nvSpPr>
          <p:spPr bwMode="auto">
            <a:xfrm>
              <a:off x="0" y="323896"/>
              <a:ext cx="867039" cy="866899"/>
            </a:xfrm>
            <a:custGeom>
              <a:avLst/>
              <a:gdLst>
                <a:gd name="T0" fmla="*/ 0 w 866404"/>
                <a:gd name="T1" fmla="*/ 433945 h 866404"/>
                <a:gd name="T2" fmla="*/ 434156 w 866404"/>
                <a:gd name="T3" fmla="*/ 0 h 866404"/>
                <a:gd name="T4" fmla="*/ 868310 w 866404"/>
                <a:gd name="T5" fmla="*/ 433945 h 866404"/>
                <a:gd name="T6" fmla="*/ 434156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4" h="866404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52282" tIns="152282" rIns="152282" bIns="1522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Freeform 26"/>
            <p:cNvSpPr>
              <a:spLocks noEditPoints="1"/>
            </p:cNvSpPr>
            <p:nvPr/>
          </p:nvSpPr>
          <p:spPr bwMode="auto">
            <a:xfrm>
              <a:off x="1214675" y="534364"/>
              <a:ext cx="347662" cy="445965"/>
            </a:xfrm>
            <a:custGeom>
              <a:avLst/>
              <a:gdLst>
                <a:gd name="T0" fmla="*/ 182561662 w 240"/>
                <a:gd name="T1" fmla="*/ 645729809 h 308"/>
                <a:gd name="T2" fmla="*/ 142692074 w 240"/>
                <a:gd name="T3" fmla="*/ 612185422 h 308"/>
                <a:gd name="T4" fmla="*/ 4196570 w 240"/>
                <a:gd name="T5" fmla="*/ 113212849 h 308"/>
                <a:gd name="T6" fmla="*/ 8393140 w 240"/>
                <a:gd name="T7" fmla="*/ 79668462 h 308"/>
                <a:gd name="T8" fmla="*/ 31476448 w 240"/>
                <a:gd name="T9" fmla="*/ 62895544 h 308"/>
                <a:gd name="T10" fmla="*/ 73445046 w 240"/>
                <a:gd name="T11" fmla="*/ 85956858 h 308"/>
                <a:gd name="T12" fmla="*/ 119610214 w 240"/>
                <a:gd name="T13" fmla="*/ 94343317 h 308"/>
                <a:gd name="T14" fmla="*/ 119610214 w 240"/>
                <a:gd name="T15" fmla="*/ 94343317 h 308"/>
                <a:gd name="T16" fmla="*/ 228726830 w 240"/>
                <a:gd name="T17" fmla="*/ 50317304 h 308"/>
                <a:gd name="T18" fmla="*/ 352533614 w 240"/>
                <a:gd name="T19" fmla="*/ 0 h 308"/>
                <a:gd name="T20" fmla="*/ 421782090 w 240"/>
                <a:gd name="T21" fmla="*/ 16772917 h 308"/>
                <a:gd name="T22" fmla="*/ 428077669 w 240"/>
                <a:gd name="T23" fmla="*/ 18868084 h 308"/>
                <a:gd name="T24" fmla="*/ 503620276 w 240"/>
                <a:gd name="T25" fmla="*/ 295609638 h 308"/>
                <a:gd name="T26" fmla="*/ 474242837 w 240"/>
                <a:gd name="T27" fmla="*/ 280934783 h 308"/>
                <a:gd name="T28" fmla="*/ 419683080 w 240"/>
                <a:gd name="T29" fmla="*/ 266258480 h 308"/>
                <a:gd name="T30" fmla="*/ 310566465 w 240"/>
                <a:gd name="T31" fmla="*/ 310285941 h 308"/>
                <a:gd name="T32" fmla="*/ 184660671 w 240"/>
                <a:gd name="T33" fmla="*/ 360601797 h 308"/>
                <a:gd name="T34" fmla="*/ 151086662 w 240"/>
                <a:gd name="T35" fmla="*/ 356410015 h 308"/>
                <a:gd name="T36" fmla="*/ 218236129 w 240"/>
                <a:gd name="T37" fmla="*/ 595412505 h 308"/>
                <a:gd name="T38" fmla="*/ 214038110 w 240"/>
                <a:gd name="T39" fmla="*/ 628956892 h 308"/>
                <a:gd name="T40" fmla="*/ 188857241 w 240"/>
                <a:gd name="T41" fmla="*/ 645729809 h 308"/>
                <a:gd name="T42" fmla="*/ 182561662 w 240"/>
                <a:gd name="T43" fmla="*/ 645729809 h 308"/>
                <a:gd name="T44" fmla="*/ 37772028 w 240"/>
                <a:gd name="T45" fmla="*/ 90150087 h 308"/>
                <a:gd name="T46" fmla="*/ 31476448 w 240"/>
                <a:gd name="T47" fmla="*/ 94343317 h 308"/>
                <a:gd name="T48" fmla="*/ 29377439 w 240"/>
                <a:gd name="T49" fmla="*/ 104826390 h 308"/>
                <a:gd name="T50" fmla="*/ 169971952 w 240"/>
                <a:gd name="T51" fmla="*/ 603798964 h 308"/>
                <a:gd name="T52" fmla="*/ 184660671 w 240"/>
                <a:gd name="T53" fmla="*/ 618475266 h 308"/>
                <a:gd name="T54" fmla="*/ 188857241 w 240"/>
                <a:gd name="T55" fmla="*/ 614282037 h 308"/>
                <a:gd name="T56" fmla="*/ 190956251 w 240"/>
                <a:gd name="T57" fmla="*/ 603798964 h 308"/>
                <a:gd name="T58" fmla="*/ 109118064 w 240"/>
                <a:gd name="T59" fmla="*/ 308189326 h 308"/>
                <a:gd name="T60" fmla="*/ 136396494 w 240"/>
                <a:gd name="T61" fmla="*/ 320769014 h 308"/>
                <a:gd name="T62" fmla="*/ 184660671 w 240"/>
                <a:gd name="T63" fmla="*/ 333347254 h 308"/>
                <a:gd name="T64" fmla="*/ 293778736 w 240"/>
                <a:gd name="T65" fmla="*/ 287224627 h 308"/>
                <a:gd name="T66" fmla="*/ 419683080 w 240"/>
                <a:gd name="T67" fmla="*/ 236907323 h 308"/>
                <a:gd name="T68" fmla="*/ 459554118 w 240"/>
                <a:gd name="T69" fmla="*/ 243197167 h 308"/>
                <a:gd name="T70" fmla="*/ 402896800 w 240"/>
                <a:gd name="T71" fmla="*/ 39834231 h 308"/>
                <a:gd name="T72" fmla="*/ 352533614 w 240"/>
                <a:gd name="T73" fmla="*/ 27254543 h 308"/>
                <a:gd name="T74" fmla="*/ 243416998 w 240"/>
                <a:gd name="T75" fmla="*/ 73378618 h 308"/>
                <a:gd name="T76" fmla="*/ 119610214 w 240"/>
                <a:gd name="T77" fmla="*/ 123694474 h 308"/>
                <a:gd name="T78" fmla="*/ 119610214 w 240"/>
                <a:gd name="T79" fmla="*/ 123694474 h 308"/>
                <a:gd name="T80" fmla="*/ 58756327 w 240"/>
                <a:gd name="T81" fmla="*/ 109019619 h 308"/>
                <a:gd name="T82" fmla="*/ 52460747 w 240"/>
                <a:gd name="T83" fmla="*/ 106923005 h 308"/>
                <a:gd name="T84" fmla="*/ 50361738 w 240"/>
                <a:gd name="T85" fmla="*/ 100633161 h 308"/>
                <a:gd name="T86" fmla="*/ 37772028 w 240"/>
                <a:gd name="T87" fmla="*/ 90150087 h 30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40" h="308">
                  <a:moveTo>
                    <a:pt x="87" y="308"/>
                  </a:moveTo>
                  <a:cubicBezTo>
                    <a:pt x="79" y="308"/>
                    <a:pt x="70" y="301"/>
                    <a:pt x="68" y="292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0" y="48"/>
                    <a:pt x="1" y="42"/>
                    <a:pt x="4" y="38"/>
                  </a:cubicBezTo>
                  <a:cubicBezTo>
                    <a:pt x="6" y="34"/>
                    <a:pt x="10" y="31"/>
                    <a:pt x="15" y="30"/>
                  </a:cubicBezTo>
                  <a:cubicBezTo>
                    <a:pt x="23" y="29"/>
                    <a:pt x="31" y="33"/>
                    <a:pt x="35" y="41"/>
                  </a:cubicBezTo>
                  <a:cubicBezTo>
                    <a:pt x="43" y="44"/>
                    <a:pt x="50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75" y="45"/>
                    <a:pt x="92" y="35"/>
                    <a:pt x="109" y="24"/>
                  </a:cubicBezTo>
                  <a:cubicBezTo>
                    <a:pt x="127" y="12"/>
                    <a:pt x="146" y="0"/>
                    <a:pt x="168" y="0"/>
                  </a:cubicBezTo>
                  <a:cubicBezTo>
                    <a:pt x="179" y="0"/>
                    <a:pt x="190" y="2"/>
                    <a:pt x="201" y="8"/>
                  </a:cubicBezTo>
                  <a:cubicBezTo>
                    <a:pt x="204" y="9"/>
                    <a:pt x="204" y="9"/>
                    <a:pt x="204" y="9"/>
                  </a:cubicBezTo>
                  <a:cubicBezTo>
                    <a:pt x="240" y="141"/>
                    <a:pt x="240" y="141"/>
                    <a:pt x="240" y="141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17" y="129"/>
                    <a:pt x="209" y="127"/>
                    <a:pt x="200" y="127"/>
                  </a:cubicBezTo>
                  <a:cubicBezTo>
                    <a:pt x="181" y="127"/>
                    <a:pt x="165" y="137"/>
                    <a:pt x="148" y="148"/>
                  </a:cubicBezTo>
                  <a:cubicBezTo>
                    <a:pt x="130" y="160"/>
                    <a:pt x="111" y="172"/>
                    <a:pt x="88" y="172"/>
                  </a:cubicBezTo>
                  <a:cubicBezTo>
                    <a:pt x="83" y="172"/>
                    <a:pt x="77" y="172"/>
                    <a:pt x="72" y="170"/>
                  </a:cubicBezTo>
                  <a:cubicBezTo>
                    <a:pt x="104" y="284"/>
                    <a:pt x="104" y="284"/>
                    <a:pt x="104" y="284"/>
                  </a:cubicBezTo>
                  <a:cubicBezTo>
                    <a:pt x="105" y="290"/>
                    <a:pt x="104" y="296"/>
                    <a:pt x="102" y="300"/>
                  </a:cubicBezTo>
                  <a:cubicBezTo>
                    <a:pt x="99" y="304"/>
                    <a:pt x="95" y="307"/>
                    <a:pt x="90" y="308"/>
                  </a:cubicBezTo>
                  <a:cubicBezTo>
                    <a:pt x="89" y="308"/>
                    <a:pt x="88" y="308"/>
                    <a:pt x="87" y="308"/>
                  </a:cubicBezTo>
                  <a:close/>
                  <a:moveTo>
                    <a:pt x="18" y="43"/>
                  </a:moveTo>
                  <a:cubicBezTo>
                    <a:pt x="16" y="43"/>
                    <a:pt x="15" y="44"/>
                    <a:pt x="15" y="45"/>
                  </a:cubicBezTo>
                  <a:cubicBezTo>
                    <a:pt x="14" y="46"/>
                    <a:pt x="14" y="48"/>
                    <a:pt x="14" y="50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2" y="293"/>
                    <a:pt x="85" y="295"/>
                    <a:pt x="88" y="295"/>
                  </a:cubicBezTo>
                  <a:cubicBezTo>
                    <a:pt x="89" y="294"/>
                    <a:pt x="90" y="294"/>
                    <a:pt x="90" y="293"/>
                  </a:cubicBezTo>
                  <a:cubicBezTo>
                    <a:pt x="91" y="292"/>
                    <a:pt x="91" y="290"/>
                    <a:pt x="91" y="288"/>
                  </a:cubicBezTo>
                  <a:cubicBezTo>
                    <a:pt x="52" y="147"/>
                    <a:pt x="52" y="147"/>
                    <a:pt x="52" y="147"/>
                  </a:cubicBezTo>
                  <a:cubicBezTo>
                    <a:pt x="65" y="153"/>
                    <a:pt x="65" y="153"/>
                    <a:pt x="65" y="153"/>
                  </a:cubicBezTo>
                  <a:cubicBezTo>
                    <a:pt x="73" y="157"/>
                    <a:pt x="80" y="159"/>
                    <a:pt x="88" y="159"/>
                  </a:cubicBezTo>
                  <a:cubicBezTo>
                    <a:pt x="107" y="159"/>
                    <a:pt x="123" y="148"/>
                    <a:pt x="140" y="137"/>
                  </a:cubicBezTo>
                  <a:cubicBezTo>
                    <a:pt x="159" y="125"/>
                    <a:pt x="177" y="113"/>
                    <a:pt x="200" y="113"/>
                  </a:cubicBezTo>
                  <a:cubicBezTo>
                    <a:pt x="206" y="113"/>
                    <a:pt x="213" y="114"/>
                    <a:pt x="219" y="116"/>
                  </a:cubicBezTo>
                  <a:cubicBezTo>
                    <a:pt x="192" y="19"/>
                    <a:pt x="192" y="19"/>
                    <a:pt x="192" y="19"/>
                  </a:cubicBezTo>
                  <a:cubicBezTo>
                    <a:pt x="184" y="15"/>
                    <a:pt x="176" y="13"/>
                    <a:pt x="168" y="13"/>
                  </a:cubicBezTo>
                  <a:cubicBezTo>
                    <a:pt x="150" y="13"/>
                    <a:pt x="133" y="24"/>
                    <a:pt x="116" y="35"/>
                  </a:cubicBezTo>
                  <a:cubicBezTo>
                    <a:pt x="98" y="47"/>
                    <a:pt x="79" y="59"/>
                    <a:pt x="57" y="5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47" y="59"/>
                    <a:pt x="37" y="57"/>
                    <a:pt x="28" y="52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3" y="45"/>
                    <a:pt x="20" y="43"/>
                    <a:pt x="18" y="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8" name="TextBox 1210"/>
          <p:cNvSpPr/>
          <p:nvPr/>
        </p:nvSpPr>
        <p:spPr>
          <a:xfrm>
            <a:off x="1107177" y="3142870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9" name="文本框 8"/>
          <p:cNvSpPr txBox="1"/>
          <p:nvPr/>
        </p:nvSpPr>
        <p:spPr>
          <a:xfrm>
            <a:off x="580010" y="3427463"/>
            <a:ext cx="2270052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0" name="TextBox 1210"/>
          <p:cNvSpPr/>
          <p:nvPr/>
        </p:nvSpPr>
        <p:spPr>
          <a:xfrm>
            <a:off x="3064057" y="81012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1" name="文本框 8"/>
          <p:cNvSpPr txBox="1"/>
          <p:nvPr/>
        </p:nvSpPr>
        <p:spPr>
          <a:xfrm>
            <a:off x="2536890" y="1094715"/>
            <a:ext cx="2270052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2" name="TextBox 1210"/>
          <p:cNvSpPr/>
          <p:nvPr/>
        </p:nvSpPr>
        <p:spPr>
          <a:xfrm>
            <a:off x="4845339" y="3142870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3" name="文本框 8"/>
          <p:cNvSpPr txBox="1"/>
          <p:nvPr/>
        </p:nvSpPr>
        <p:spPr>
          <a:xfrm>
            <a:off x="4318172" y="3427463"/>
            <a:ext cx="2270052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4" name="TextBox 1210"/>
          <p:cNvSpPr/>
          <p:nvPr/>
        </p:nvSpPr>
        <p:spPr>
          <a:xfrm>
            <a:off x="6699047" y="81012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5" name="文本框 8"/>
          <p:cNvSpPr txBox="1"/>
          <p:nvPr/>
        </p:nvSpPr>
        <p:spPr>
          <a:xfrm>
            <a:off x="6171880" y="1094715"/>
            <a:ext cx="2270052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75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25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750"/>
                            </p:stCondLst>
                            <p:childTnLst>
                              <p:par>
                                <p:cTn id="6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250"/>
                            </p:stCondLst>
                            <p:childTnLst>
                              <p:par>
                                <p:cTn id="6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夏雨家 https://xnwe.taobao.com/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4043</Words>
  <Application>WWO_openplatform_20200924161515-8e733aaadf</Application>
  <PresentationFormat>全屏显示(16:9)</PresentationFormat>
  <Paragraphs>422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</vt:lpstr>
      <vt:lpstr>宋体</vt:lpstr>
      <vt:lpstr>Wingdings</vt:lpstr>
      <vt:lpstr>Calibri</vt:lpstr>
      <vt:lpstr>汉仪书宋二KW</vt:lpstr>
      <vt:lpstr>Arial</vt:lpstr>
      <vt:lpstr>微软雅黑</vt:lpstr>
      <vt:lpstr>汉仪旗黑KW 55S</vt:lpstr>
      <vt:lpstr>Roboto condensed</vt:lpstr>
      <vt:lpstr>webwppDefTheme</vt:lpstr>
      <vt:lpstr>夏雨家 https://xnwe.taobao.com/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简约线条创意毕业论文答辩开题报告动态PPT模板</dc:title>
  <dc:creator>qzuser</dc:creator>
  <cp:keywords>qzuser</cp:keywords>
  <cp:category>qzuser</cp:category>
  <cp:lastModifiedBy>上海维湾8号机</cp:lastModifiedBy>
  <dcterms:created xsi:type="dcterms:W3CDTF">2021-12-08T10:02:00Z</dcterms:created>
  <dcterms:modified xsi:type="dcterms:W3CDTF">2021-12-08T10:02:00Z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